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7" r:id="rId2"/>
    <p:sldId id="264" r:id="rId3"/>
    <p:sldId id="268" r:id="rId4"/>
    <p:sldId id="269" r:id="rId5"/>
    <p:sldId id="270" r:id="rId6"/>
    <p:sldId id="263" r:id="rId7"/>
    <p:sldId id="271" r:id="rId8"/>
    <p:sldId id="272" r:id="rId9"/>
    <p:sldId id="273" r:id="rId10"/>
    <p:sldId id="274" r:id="rId11"/>
    <p:sldId id="275" r:id="rId12"/>
    <p:sldId id="276" r:id="rId13"/>
    <p:sldId id="277" r:id="rId14"/>
    <p:sldId id="278" r:id="rId15"/>
    <p:sldId id="279"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3B59"/>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19" autoAdjust="0"/>
    <p:restoredTop sz="87794" autoAdjust="0"/>
  </p:normalViewPr>
  <p:slideViewPr>
    <p:cSldViewPr>
      <p:cViewPr varScale="1">
        <p:scale>
          <a:sx n="101" d="100"/>
          <a:sy n="101" d="100"/>
        </p:scale>
        <p:origin x="1104" y="114"/>
      </p:cViewPr>
      <p:guideLst>
        <p:guide orient="horz" pos="2160"/>
        <p:guide pos="3840"/>
      </p:guideLst>
    </p:cSldViewPr>
  </p:slideViewPr>
  <p:outlineViewPr>
    <p:cViewPr>
      <p:scale>
        <a:sx n="33" d="100"/>
        <a:sy n="33" d="100"/>
      </p:scale>
      <p:origin x="0" y="1152"/>
    </p:cViewPr>
  </p:outlin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ケイラー 幸恵" userId="ac5b10263df56aa4" providerId="LiveId" clId="{1B13DDBC-DEDF-4AF9-A3A8-9F4213A6ABF8}"/>
    <pc:docChg chg="undo redo custSel addSld delSld modSld sldOrd">
      <pc:chgData name="ケイラー 幸恵" userId="ac5b10263df56aa4" providerId="LiveId" clId="{1B13DDBC-DEDF-4AF9-A3A8-9F4213A6ABF8}" dt="2020-10-02T02:32:23.774" v="725" actId="6549"/>
      <pc:docMkLst>
        <pc:docMk/>
      </pc:docMkLst>
      <pc:sldChg chg="addSp delSp modSp add mod ord">
        <pc:chgData name="ケイラー 幸恵" userId="ac5b10263df56aa4" providerId="LiveId" clId="{1B13DDBC-DEDF-4AF9-A3A8-9F4213A6ABF8}" dt="2020-10-02T02:32:05.526" v="714" actId="22"/>
        <pc:sldMkLst>
          <pc:docMk/>
          <pc:sldMk cId="0" sldId="263"/>
        </pc:sldMkLst>
        <pc:spChg chg="add del mod topLvl">
          <ac:chgData name="ケイラー 幸恵" userId="ac5b10263df56aa4" providerId="LiveId" clId="{1B13DDBC-DEDF-4AF9-A3A8-9F4213A6ABF8}" dt="2020-10-02T02:03:46.124" v="214" actId="478"/>
          <ac:spMkLst>
            <pc:docMk/>
            <pc:sldMk cId="0" sldId="263"/>
            <ac:spMk id="2" creationId="{ABE9AEF6-818F-44D3-98B3-EE824753D965}"/>
          </ac:spMkLst>
        </pc:spChg>
        <pc:spChg chg="add del mod topLvl">
          <ac:chgData name="ケイラー 幸恵" userId="ac5b10263df56aa4" providerId="LiveId" clId="{1B13DDBC-DEDF-4AF9-A3A8-9F4213A6ABF8}" dt="2020-10-02T02:03:32.205" v="208" actId="478"/>
          <ac:spMkLst>
            <pc:docMk/>
            <pc:sldMk cId="0" sldId="263"/>
            <ac:spMk id="3" creationId="{4AEF851E-02AC-4668-945C-80AD0EDC48D7}"/>
          </ac:spMkLst>
        </pc:spChg>
        <pc:spChg chg="add del mod topLvl">
          <ac:chgData name="ケイラー 幸恵" userId="ac5b10263df56aa4" providerId="LiveId" clId="{1B13DDBC-DEDF-4AF9-A3A8-9F4213A6ABF8}" dt="2020-10-02T02:03:48.236" v="215" actId="478"/>
          <ac:spMkLst>
            <pc:docMk/>
            <pc:sldMk cId="0" sldId="263"/>
            <ac:spMk id="5" creationId="{0A7222C5-057A-40F3-B3D4-920C4B34382D}"/>
          </ac:spMkLst>
        </pc:spChg>
        <pc:spChg chg="add del mod topLvl">
          <ac:chgData name="ケイラー 幸恵" userId="ac5b10263df56aa4" providerId="LiveId" clId="{1B13DDBC-DEDF-4AF9-A3A8-9F4213A6ABF8}" dt="2020-10-02T02:03:49.285" v="216" actId="478"/>
          <ac:spMkLst>
            <pc:docMk/>
            <pc:sldMk cId="0" sldId="263"/>
            <ac:spMk id="8" creationId="{E685C944-D2AA-4A91-A428-EFF1109C29CC}"/>
          </ac:spMkLst>
        </pc:spChg>
        <pc:spChg chg="add del">
          <ac:chgData name="ケイラー 幸恵" userId="ac5b10263df56aa4" providerId="LiveId" clId="{1B13DDBC-DEDF-4AF9-A3A8-9F4213A6ABF8}" dt="2020-10-02T01:37:05.377" v="73" actId="22"/>
          <ac:spMkLst>
            <pc:docMk/>
            <pc:sldMk cId="0" sldId="263"/>
            <ac:spMk id="9" creationId="{EB898800-3C35-4925-927F-CEF779A33F54}"/>
          </ac:spMkLst>
        </pc:spChg>
        <pc:spChg chg="add del mod">
          <ac:chgData name="ケイラー 幸恵" userId="ac5b10263df56aa4" providerId="LiveId" clId="{1B13DDBC-DEDF-4AF9-A3A8-9F4213A6ABF8}" dt="2020-10-02T02:03:51.647" v="218" actId="478"/>
          <ac:spMkLst>
            <pc:docMk/>
            <pc:sldMk cId="0" sldId="263"/>
            <ac:spMk id="12" creationId="{F0DA047E-F5B4-41C7-923A-3327D4E81290}"/>
          </ac:spMkLst>
        </pc:spChg>
        <pc:spChg chg="add mod">
          <ac:chgData name="ケイラー 幸恵" userId="ac5b10263df56aa4" providerId="LiveId" clId="{1B13DDBC-DEDF-4AF9-A3A8-9F4213A6ABF8}" dt="2020-10-02T02:26:03.016" v="559" actId="404"/>
          <ac:spMkLst>
            <pc:docMk/>
            <pc:sldMk cId="0" sldId="263"/>
            <ac:spMk id="14" creationId="{27D81FAA-EBA6-46BF-90A6-CE853353A2CA}"/>
          </ac:spMkLst>
        </pc:spChg>
        <pc:spChg chg="add del mod">
          <ac:chgData name="ケイラー 幸恵" userId="ac5b10263df56aa4" providerId="LiveId" clId="{1B13DDBC-DEDF-4AF9-A3A8-9F4213A6ABF8}" dt="2020-10-02T02:03:50.535" v="217" actId="478"/>
          <ac:spMkLst>
            <pc:docMk/>
            <pc:sldMk cId="0" sldId="263"/>
            <ac:spMk id="15" creationId="{57864FC4-5C3C-4101-9633-BABC64D00F2F}"/>
          </ac:spMkLst>
        </pc:spChg>
        <pc:grpChg chg="add del mod">
          <ac:chgData name="ケイラー 幸恵" userId="ac5b10263df56aa4" providerId="LiveId" clId="{1B13DDBC-DEDF-4AF9-A3A8-9F4213A6ABF8}" dt="2020-10-02T01:41:31.875" v="143" actId="165"/>
          <ac:grpSpMkLst>
            <pc:docMk/>
            <pc:sldMk cId="0" sldId="263"/>
            <ac:grpSpMk id="11" creationId="{7ED50878-925F-471B-AB4D-DF5A87333B6A}"/>
          </ac:grpSpMkLst>
        </pc:grpChg>
        <pc:picChg chg="add">
          <ac:chgData name="ケイラー 幸恵" userId="ac5b10263df56aa4" providerId="LiveId" clId="{1B13DDBC-DEDF-4AF9-A3A8-9F4213A6ABF8}" dt="2020-10-02T02:32:05.526" v="714" actId="22"/>
          <ac:picMkLst>
            <pc:docMk/>
            <pc:sldMk cId="0" sldId="263"/>
            <ac:picMk id="16" creationId="{F95BB485-4105-43A6-908E-CA000947AA1B}"/>
          </ac:picMkLst>
        </pc:picChg>
        <pc:picChg chg="add del mod">
          <ac:chgData name="ケイラー 幸恵" userId="ac5b10263df56aa4" providerId="LiveId" clId="{1B13DDBC-DEDF-4AF9-A3A8-9F4213A6ABF8}" dt="2020-10-02T02:03:36.425" v="212" actId="478"/>
          <ac:picMkLst>
            <pc:docMk/>
            <pc:sldMk cId="0" sldId="263"/>
            <ac:picMk id="18433" creationId="{9D0984ED-D638-498E-B5A1-608DAE3090BF}"/>
          </ac:picMkLst>
        </pc:picChg>
      </pc:sldChg>
      <pc:sldChg chg="addSp delSp modSp add mod">
        <pc:chgData name="ケイラー 幸恵" userId="ac5b10263df56aa4" providerId="LiveId" clId="{1B13DDBC-DEDF-4AF9-A3A8-9F4213A6ABF8}" dt="2020-10-02T02:32:00.905" v="711" actId="22"/>
        <pc:sldMkLst>
          <pc:docMk/>
          <pc:sldMk cId="0" sldId="264"/>
        </pc:sldMkLst>
        <pc:spChg chg="add del mod">
          <ac:chgData name="ケイラー 幸恵" userId="ac5b10263df56aa4" providerId="LiveId" clId="{1B13DDBC-DEDF-4AF9-A3A8-9F4213A6ABF8}" dt="2020-10-02T02:06:36.035" v="239" actId="767"/>
          <ac:spMkLst>
            <pc:docMk/>
            <pc:sldMk cId="0" sldId="264"/>
            <ac:spMk id="2" creationId="{9ACAD90C-01E2-4599-8705-944A785C4AC5}"/>
          </ac:spMkLst>
        </pc:spChg>
        <pc:spChg chg="add mod">
          <ac:chgData name="ケイラー 幸恵" userId="ac5b10263df56aa4" providerId="LiveId" clId="{1B13DDBC-DEDF-4AF9-A3A8-9F4213A6ABF8}" dt="2020-10-02T02:15:35.363" v="316"/>
          <ac:spMkLst>
            <pc:docMk/>
            <pc:sldMk cId="0" sldId="264"/>
            <ac:spMk id="5" creationId="{7CB81086-6823-4EC5-B20B-619E60A0B4FC}"/>
          </ac:spMkLst>
        </pc:spChg>
        <pc:picChg chg="add">
          <ac:chgData name="ケイラー 幸恵" userId="ac5b10263df56aa4" providerId="LiveId" clId="{1B13DDBC-DEDF-4AF9-A3A8-9F4213A6ABF8}" dt="2020-10-02T02:32:00.905" v="711" actId="22"/>
          <ac:picMkLst>
            <pc:docMk/>
            <pc:sldMk cId="0" sldId="264"/>
            <ac:picMk id="4" creationId="{5E0C06E3-BE1A-4B7C-89AC-E9A135FD037A}"/>
          </ac:picMkLst>
        </pc:picChg>
      </pc:sldChg>
      <pc:sldChg chg="add del">
        <pc:chgData name="ケイラー 幸恵" userId="ac5b10263df56aa4" providerId="LiveId" clId="{1B13DDBC-DEDF-4AF9-A3A8-9F4213A6ABF8}" dt="2020-10-02T02:17:32.804" v="338" actId="47"/>
        <pc:sldMkLst>
          <pc:docMk/>
          <pc:sldMk cId="0" sldId="265"/>
        </pc:sldMkLst>
      </pc:sldChg>
      <pc:sldChg chg="add del">
        <pc:chgData name="ケイラー 幸恵" userId="ac5b10263df56aa4" providerId="LiveId" clId="{1B13DDBC-DEDF-4AF9-A3A8-9F4213A6ABF8}" dt="2020-10-02T02:17:32.804" v="338" actId="47"/>
        <pc:sldMkLst>
          <pc:docMk/>
          <pc:sldMk cId="0" sldId="266"/>
        </pc:sldMkLst>
      </pc:sldChg>
      <pc:sldChg chg="add del">
        <pc:chgData name="ケイラー 幸恵" userId="ac5b10263df56aa4" providerId="LiveId" clId="{1B13DDBC-DEDF-4AF9-A3A8-9F4213A6ABF8}" dt="2020-10-02T02:03:54.774" v="219" actId="47"/>
        <pc:sldMkLst>
          <pc:docMk/>
          <pc:sldMk cId="2326155374" sldId="267"/>
        </pc:sldMkLst>
      </pc:sldChg>
      <pc:sldChg chg="addSp delSp modSp new mod">
        <pc:chgData name="ケイラー 幸恵" userId="ac5b10263df56aa4" providerId="LiveId" clId="{1B13DDBC-DEDF-4AF9-A3A8-9F4213A6ABF8}" dt="2020-10-02T02:05:51.536" v="231" actId="1076"/>
        <pc:sldMkLst>
          <pc:docMk/>
          <pc:sldMk cId="4148793162" sldId="267"/>
        </pc:sldMkLst>
        <pc:picChg chg="add del mod">
          <ac:chgData name="ケイラー 幸恵" userId="ac5b10263df56aa4" providerId="LiveId" clId="{1B13DDBC-DEDF-4AF9-A3A8-9F4213A6ABF8}" dt="2020-10-02T02:04:09.435" v="222" actId="478"/>
          <ac:picMkLst>
            <pc:docMk/>
            <pc:sldMk cId="4148793162" sldId="267"/>
            <ac:picMk id="5" creationId="{85EB9A0A-AE68-47B2-A3EA-AEC5D872294C}"/>
          </ac:picMkLst>
        </pc:picChg>
        <pc:picChg chg="add mod">
          <ac:chgData name="ケイラー 幸恵" userId="ac5b10263df56aa4" providerId="LiveId" clId="{1B13DDBC-DEDF-4AF9-A3A8-9F4213A6ABF8}" dt="2020-10-02T02:04:33.155" v="223"/>
          <ac:picMkLst>
            <pc:docMk/>
            <pc:sldMk cId="4148793162" sldId="267"/>
            <ac:picMk id="7" creationId="{0C0B5F9C-5C6D-4BB9-9585-DD38501B3189}"/>
          </ac:picMkLst>
        </pc:picChg>
        <pc:picChg chg="add del mod">
          <ac:chgData name="ケイラー 幸恵" userId="ac5b10263df56aa4" providerId="LiveId" clId="{1B13DDBC-DEDF-4AF9-A3A8-9F4213A6ABF8}" dt="2020-10-02T02:05:21.679" v="226" actId="478"/>
          <ac:picMkLst>
            <pc:docMk/>
            <pc:sldMk cId="4148793162" sldId="267"/>
            <ac:picMk id="9" creationId="{B6F717AE-9DCC-4429-8B72-50B9546722E5}"/>
          </ac:picMkLst>
        </pc:picChg>
        <pc:picChg chg="add del mod">
          <ac:chgData name="ケイラー 幸恵" userId="ac5b10263df56aa4" providerId="LiveId" clId="{1B13DDBC-DEDF-4AF9-A3A8-9F4213A6ABF8}" dt="2020-10-02T02:05:36.486" v="228" actId="478"/>
          <ac:picMkLst>
            <pc:docMk/>
            <pc:sldMk cId="4148793162" sldId="267"/>
            <ac:picMk id="11" creationId="{5E5E69DA-2BD9-4E5A-93BF-4FBB43F4B5D7}"/>
          </ac:picMkLst>
        </pc:picChg>
        <pc:picChg chg="add mod">
          <ac:chgData name="ケイラー 幸恵" userId="ac5b10263df56aa4" providerId="LiveId" clId="{1B13DDBC-DEDF-4AF9-A3A8-9F4213A6ABF8}" dt="2020-10-02T02:05:51.536" v="231" actId="1076"/>
          <ac:picMkLst>
            <pc:docMk/>
            <pc:sldMk cId="4148793162" sldId="267"/>
            <ac:picMk id="13" creationId="{AAABA04A-CD27-43D4-9793-14FE4A68E2D3}"/>
          </ac:picMkLst>
        </pc:picChg>
      </pc:sldChg>
      <pc:sldChg chg="addSp modSp add mod">
        <pc:chgData name="ケイラー 幸恵" userId="ac5b10263df56aa4" providerId="LiveId" clId="{1B13DDBC-DEDF-4AF9-A3A8-9F4213A6ABF8}" dt="2020-10-02T02:32:02.544" v="712" actId="22"/>
        <pc:sldMkLst>
          <pc:docMk/>
          <pc:sldMk cId="4167179014" sldId="268"/>
        </pc:sldMkLst>
        <pc:spChg chg="mod">
          <ac:chgData name="ケイラー 幸恵" userId="ac5b10263df56aa4" providerId="LiveId" clId="{1B13DDBC-DEDF-4AF9-A3A8-9F4213A6ABF8}" dt="2020-10-02T02:15:32.296" v="315"/>
          <ac:spMkLst>
            <pc:docMk/>
            <pc:sldMk cId="4167179014" sldId="268"/>
            <ac:spMk id="5" creationId="{7CB81086-6823-4EC5-B20B-619E60A0B4FC}"/>
          </ac:spMkLst>
        </pc:spChg>
        <pc:picChg chg="add">
          <ac:chgData name="ケイラー 幸恵" userId="ac5b10263df56aa4" providerId="LiveId" clId="{1B13DDBC-DEDF-4AF9-A3A8-9F4213A6ABF8}" dt="2020-10-02T02:32:02.544" v="712" actId="22"/>
          <ac:picMkLst>
            <pc:docMk/>
            <pc:sldMk cId="4167179014" sldId="268"/>
            <ac:picMk id="2" creationId="{E8F74B9C-149D-420F-BD08-55FA9AC13F61}"/>
          </ac:picMkLst>
        </pc:picChg>
      </pc:sldChg>
      <pc:sldChg chg="addSp delSp modSp new mod">
        <pc:chgData name="ケイラー 幸恵" userId="ac5b10263df56aa4" providerId="LiveId" clId="{1B13DDBC-DEDF-4AF9-A3A8-9F4213A6ABF8}" dt="2020-10-02T02:14:39.655" v="301"/>
        <pc:sldMkLst>
          <pc:docMk/>
          <pc:sldMk cId="2686867963" sldId="269"/>
        </pc:sldMkLst>
        <pc:spChg chg="del">
          <ac:chgData name="ケイラー 幸恵" userId="ac5b10263df56aa4" providerId="LiveId" clId="{1B13DDBC-DEDF-4AF9-A3A8-9F4213A6ABF8}" dt="2020-10-02T02:08:14.616" v="283" actId="478"/>
          <ac:spMkLst>
            <pc:docMk/>
            <pc:sldMk cId="2686867963" sldId="269"/>
            <ac:spMk id="2" creationId="{A3099310-AD9C-439A-AA45-F524233D6B39}"/>
          </ac:spMkLst>
        </pc:spChg>
        <pc:spChg chg="del">
          <ac:chgData name="ケイラー 幸恵" userId="ac5b10263df56aa4" providerId="LiveId" clId="{1B13DDBC-DEDF-4AF9-A3A8-9F4213A6ABF8}" dt="2020-10-02T02:08:15.394" v="284" actId="478"/>
          <ac:spMkLst>
            <pc:docMk/>
            <pc:sldMk cId="2686867963" sldId="269"/>
            <ac:spMk id="3" creationId="{41D5D0E6-89F4-43CD-820F-2E705DD14DE8}"/>
          </ac:spMkLst>
        </pc:spChg>
        <pc:picChg chg="add del mod">
          <ac:chgData name="ケイラー 幸恵" userId="ac5b10263df56aa4" providerId="LiveId" clId="{1B13DDBC-DEDF-4AF9-A3A8-9F4213A6ABF8}" dt="2020-10-02T02:08:59.525" v="286" actId="478"/>
          <ac:picMkLst>
            <pc:docMk/>
            <pc:sldMk cId="2686867963" sldId="269"/>
            <ac:picMk id="5" creationId="{A92BEEA8-E236-4145-B18C-6E158EECFBA7}"/>
          </ac:picMkLst>
        </pc:picChg>
        <pc:picChg chg="add del mod">
          <ac:chgData name="ケイラー 幸恵" userId="ac5b10263df56aa4" providerId="LiveId" clId="{1B13DDBC-DEDF-4AF9-A3A8-9F4213A6ABF8}" dt="2020-10-02T02:14:22.446" v="300" actId="478"/>
          <ac:picMkLst>
            <pc:docMk/>
            <pc:sldMk cId="2686867963" sldId="269"/>
            <ac:picMk id="7" creationId="{068DC3A0-4DCB-483F-9406-25B8E3B87276}"/>
          </ac:picMkLst>
        </pc:picChg>
        <pc:picChg chg="add del mod modCrop">
          <ac:chgData name="ケイラー 幸恵" userId="ac5b10263df56aa4" providerId="LiveId" clId="{1B13DDBC-DEDF-4AF9-A3A8-9F4213A6ABF8}" dt="2020-10-02T02:14:22.446" v="300" actId="478"/>
          <ac:picMkLst>
            <pc:docMk/>
            <pc:sldMk cId="2686867963" sldId="269"/>
            <ac:picMk id="9" creationId="{5F41BB61-0A93-4750-9CB2-7AFC58C69F89}"/>
          </ac:picMkLst>
        </pc:picChg>
        <pc:picChg chg="add mod">
          <ac:chgData name="ケイラー 幸恵" userId="ac5b10263df56aa4" providerId="LiveId" clId="{1B13DDBC-DEDF-4AF9-A3A8-9F4213A6ABF8}" dt="2020-10-02T02:14:39.655" v="301"/>
          <ac:picMkLst>
            <pc:docMk/>
            <pc:sldMk cId="2686867963" sldId="269"/>
            <ac:picMk id="11" creationId="{BA71D50C-7C4B-407E-B9AF-51F3EEEE7AA0}"/>
          </ac:picMkLst>
        </pc:picChg>
      </pc:sldChg>
      <pc:sldChg chg="addSp modSp add mod ord">
        <pc:chgData name="ケイラー 幸恵" userId="ac5b10263df56aa4" providerId="LiveId" clId="{1B13DDBC-DEDF-4AF9-A3A8-9F4213A6ABF8}" dt="2020-10-02T02:32:04.245" v="713" actId="22"/>
        <pc:sldMkLst>
          <pc:docMk/>
          <pc:sldMk cId="3509566522" sldId="270"/>
        </pc:sldMkLst>
        <pc:spChg chg="mod">
          <ac:chgData name="ケイラー 幸恵" userId="ac5b10263df56aa4" providerId="LiveId" clId="{1B13DDBC-DEDF-4AF9-A3A8-9F4213A6ABF8}" dt="2020-10-02T02:15:29.015" v="314"/>
          <ac:spMkLst>
            <pc:docMk/>
            <pc:sldMk cId="3509566522" sldId="270"/>
            <ac:spMk id="5" creationId="{7CB81086-6823-4EC5-B20B-619E60A0B4FC}"/>
          </ac:spMkLst>
        </pc:spChg>
        <pc:picChg chg="add">
          <ac:chgData name="ケイラー 幸恵" userId="ac5b10263df56aa4" providerId="LiveId" clId="{1B13DDBC-DEDF-4AF9-A3A8-9F4213A6ABF8}" dt="2020-10-02T02:32:04.245" v="713" actId="22"/>
          <ac:picMkLst>
            <pc:docMk/>
            <pc:sldMk cId="3509566522" sldId="270"/>
            <ac:picMk id="2" creationId="{353F7159-8DE8-4BE5-B10B-7975E39CDE40}"/>
          </ac:picMkLst>
        </pc:picChg>
      </pc:sldChg>
      <pc:sldChg chg="addSp modSp add mod ord">
        <pc:chgData name="ケイラー 幸恵" userId="ac5b10263df56aa4" providerId="LiveId" clId="{1B13DDBC-DEDF-4AF9-A3A8-9F4213A6ABF8}" dt="2020-10-02T02:32:06.740" v="715" actId="22"/>
        <pc:sldMkLst>
          <pc:docMk/>
          <pc:sldMk cId="3278352116" sldId="271"/>
        </pc:sldMkLst>
        <pc:spChg chg="mod">
          <ac:chgData name="ケイラー 幸恵" userId="ac5b10263df56aa4" providerId="LiveId" clId="{1B13DDBC-DEDF-4AF9-A3A8-9F4213A6ABF8}" dt="2020-10-02T02:19:09.135" v="369"/>
          <ac:spMkLst>
            <pc:docMk/>
            <pc:sldMk cId="3278352116" sldId="271"/>
            <ac:spMk id="5" creationId="{7CB81086-6823-4EC5-B20B-619E60A0B4FC}"/>
          </ac:spMkLst>
        </pc:spChg>
        <pc:picChg chg="add">
          <ac:chgData name="ケイラー 幸恵" userId="ac5b10263df56aa4" providerId="LiveId" clId="{1B13DDBC-DEDF-4AF9-A3A8-9F4213A6ABF8}" dt="2020-10-02T02:32:06.740" v="715" actId="22"/>
          <ac:picMkLst>
            <pc:docMk/>
            <pc:sldMk cId="3278352116" sldId="271"/>
            <ac:picMk id="2" creationId="{AA27D19B-4314-4FC1-B378-8F8780625541}"/>
          </ac:picMkLst>
        </pc:picChg>
      </pc:sldChg>
      <pc:sldChg chg="addSp modSp add mod ord">
        <pc:chgData name="ケイラー 幸恵" userId="ac5b10263df56aa4" providerId="LiveId" clId="{1B13DDBC-DEDF-4AF9-A3A8-9F4213A6ABF8}" dt="2020-10-02T02:32:07.869" v="716" actId="22"/>
        <pc:sldMkLst>
          <pc:docMk/>
          <pc:sldMk cId="3579629366" sldId="272"/>
        </pc:sldMkLst>
        <pc:spChg chg="mod">
          <ac:chgData name="ケイラー 幸恵" userId="ac5b10263df56aa4" providerId="LiveId" clId="{1B13DDBC-DEDF-4AF9-A3A8-9F4213A6ABF8}" dt="2020-10-02T02:26:08.913" v="566" actId="1035"/>
          <ac:spMkLst>
            <pc:docMk/>
            <pc:sldMk cId="3579629366" sldId="272"/>
            <ac:spMk id="14" creationId="{27D81FAA-EBA6-46BF-90A6-CE853353A2CA}"/>
          </ac:spMkLst>
        </pc:spChg>
        <pc:picChg chg="add">
          <ac:chgData name="ケイラー 幸恵" userId="ac5b10263df56aa4" providerId="LiveId" clId="{1B13DDBC-DEDF-4AF9-A3A8-9F4213A6ABF8}" dt="2020-10-02T02:32:07.869" v="716" actId="22"/>
          <ac:picMkLst>
            <pc:docMk/>
            <pc:sldMk cId="3579629366" sldId="272"/>
            <ac:picMk id="2" creationId="{6F344541-DBEF-49A2-BE28-7A659F25F0F0}"/>
          </ac:picMkLst>
        </pc:picChg>
      </pc:sldChg>
      <pc:sldChg chg="addSp modSp add mod ord">
        <pc:chgData name="ケイラー 幸恵" userId="ac5b10263df56aa4" providerId="LiveId" clId="{1B13DDBC-DEDF-4AF9-A3A8-9F4213A6ABF8}" dt="2020-10-02T02:32:09.193" v="717" actId="22"/>
        <pc:sldMkLst>
          <pc:docMk/>
          <pc:sldMk cId="195190124" sldId="273"/>
        </pc:sldMkLst>
        <pc:spChg chg="mod">
          <ac:chgData name="ケイラー 幸恵" userId="ac5b10263df56aa4" providerId="LiveId" clId="{1B13DDBC-DEDF-4AF9-A3A8-9F4213A6ABF8}" dt="2020-10-02T02:21:23.387" v="434"/>
          <ac:spMkLst>
            <pc:docMk/>
            <pc:sldMk cId="195190124" sldId="273"/>
            <ac:spMk id="5" creationId="{7CB81086-6823-4EC5-B20B-619E60A0B4FC}"/>
          </ac:spMkLst>
        </pc:spChg>
        <pc:picChg chg="add">
          <ac:chgData name="ケイラー 幸恵" userId="ac5b10263df56aa4" providerId="LiveId" clId="{1B13DDBC-DEDF-4AF9-A3A8-9F4213A6ABF8}" dt="2020-10-02T02:32:09.193" v="717" actId="22"/>
          <ac:picMkLst>
            <pc:docMk/>
            <pc:sldMk cId="195190124" sldId="273"/>
            <ac:picMk id="2" creationId="{76936B3F-8572-43B6-BA1B-F85BD06F3454}"/>
          </ac:picMkLst>
        </pc:picChg>
      </pc:sldChg>
      <pc:sldChg chg="addSp modSp add mod ord">
        <pc:chgData name="ケイラー 幸恵" userId="ac5b10263df56aa4" providerId="LiveId" clId="{1B13DDBC-DEDF-4AF9-A3A8-9F4213A6ABF8}" dt="2020-10-02T02:32:10.675" v="718" actId="22"/>
        <pc:sldMkLst>
          <pc:docMk/>
          <pc:sldMk cId="1664806265" sldId="274"/>
        </pc:sldMkLst>
        <pc:spChg chg="mod">
          <ac:chgData name="ケイラー 幸恵" userId="ac5b10263df56aa4" providerId="LiveId" clId="{1B13DDBC-DEDF-4AF9-A3A8-9F4213A6ABF8}" dt="2020-10-02T02:25:39.515" v="545" actId="1035"/>
          <ac:spMkLst>
            <pc:docMk/>
            <pc:sldMk cId="1664806265" sldId="274"/>
            <ac:spMk id="14" creationId="{27D81FAA-EBA6-46BF-90A6-CE853353A2CA}"/>
          </ac:spMkLst>
        </pc:spChg>
        <pc:picChg chg="add">
          <ac:chgData name="ケイラー 幸恵" userId="ac5b10263df56aa4" providerId="LiveId" clId="{1B13DDBC-DEDF-4AF9-A3A8-9F4213A6ABF8}" dt="2020-10-02T02:32:10.675" v="718" actId="22"/>
          <ac:picMkLst>
            <pc:docMk/>
            <pc:sldMk cId="1664806265" sldId="274"/>
            <ac:picMk id="2" creationId="{EFD631A4-F196-4552-9763-6CD0C75823FB}"/>
          </ac:picMkLst>
        </pc:picChg>
      </pc:sldChg>
      <pc:sldChg chg="addSp modSp add mod ord">
        <pc:chgData name="ケイラー 幸恵" userId="ac5b10263df56aa4" providerId="LiveId" clId="{1B13DDBC-DEDF-4AF9-A3A8-9F4213A6ABF8}" dt="2020-10-02T02:32:23.774" v="725" actId="6549"/>
        <pc:sldMkLst>
          <pc:docMk/>
          <pc:sldMk cId="842957146" sldId="275"/>
        </pc:sldMkLst>
        <pc:spChg chg="mod">
          <ac:chgData name="ケイラー 幸恵" userId="ac5b10263df56aa4" providerId="LiveId" clId="{1B13DDBC-DEDF-4AF9-A3A8-9F4213A6ABF8}" dt="2020-10-02T02:32:23.774" v="725" actId="6549"/>
          <ac:spMkLst>
            <pc:docMk/>
            <pc:sldMk cId="842957146" sldId="275"/>
            <ac:spMk id="5" creationId="{7CB81086-6823-4EC5-B20B-619E60A0B4FC}"/>
          </ac:spMkLst>
        </pc:spChg>
        <pc:picChg chg="add">
          <ac:chgData name="ケイラー 幸恵" userId="ac5b10263df56aa4" providerId="LiveId" clId="{1B13DDBC-DEDF-4AF9-A3A8-9F4213A6ABF8}" dt="2020-10-02T02:32:12.024" v="719" actId="22"/>
          <ac:picMkLst>
            <pc:docMk/>
            <pc:sldMk cId="842957146" sldId="275"/>
            <ac:picMk id="2" creationId="{D4A30891-CE9D-45F6-890B-392A01A92DA5}"/>
          </ac:picMkLst>
        </pc:picChg>
      </pc:sldChg>
      <pc:sldChg chg="addSp modSp add mod ord">
        <pc:chgData name="ケイラー 幸恵" userId="ac5b10263df56aa4" providerId="LiveId" clId="{1B13DDBC-DEDF-4AF9-A3A8-9F4213A6ABF8}" dt="2020-10-02T02:32:13.106" v="720" actId="22"/>
        <pc:sldMkLst>
          <pc:docMk/>
          <pc:sldMk cId="2938863938" sldId="276"/>
        </pc:sldMkLst>
        <pc:spChg chg="mod">
          <ac:chgData name="ケイラー 幸恵" userId="ac5b10263df56aa4" providerId="LiveId" clId="{1B13DDBC-DEDF-4AF9-A3A8-9F4213A6ABF8}" dt="2020-10-02T02:28:16.078" v="615" actId="1038"/>
          <ac:spMkLst>
            <pc:docMk/>
            <pc:sldMk cId="2938863938" sldId="276"/>
            <ac:spMk id="14" creationId="{27D81FAA-EBA6-46BF-90A6-CE853353A2CA}"/>
          </ac:spMkLst>
        </pc:spChg>
        <pc:picChg chg="add">
          <ac:chgData name="ケイラー 幸恵" userId="ac5b10263df56aa4" providerId="LiveId" clId="{1B13DDBC-DEDF-4AF9-A3A8-9F4213A6ABF8}" dt="2020-10-02T02:32:13.106" v="720" actId="22"/>
          <ac:picMkLst>
            <pc:docMk/>
            <pc:sldMk cId="2938863938" sldId="276"/>
            <ac:picMk id="2" creationId="{8D277FD9-802E-4D60-B4CF-9A88E7FC4316}"/>
          </ac:picMkLst>
        </pc:picChg>
      </pc:sldChg>
      <pc:sldChg chg="addSp modSp add mod ord">
        <pc:chgData name="ケイラー 幸恵" userId="ac5b10263df56aa4" providerId="LiveId" clId="{1B13DDBC-DEDF-4AF9-A3A8-9F4213A6ABF8}" dt="2020-10-02T02:32:14.400" v="721" actId="22"/>
        <pc:sldMkLst>
          <pc:docMk/>
          <pc:sldMk cId="231031051" sldId="277"/>
        </pc:sldMkLst>
        <pc:spChg chg="mod">
          <ac:chgData name="ケイラー 幸恵" userId="ac5b10263df56aa4" providerId="LiveId" clId="{1B13DDBC-DEDF-4AF9-A3A8-9F4213A6ABF8}" dt="2020-10-02T02:26:50.659" v="576"/>
          <ac:spMkLst>
            <pc:docMk/>
            <pc:sldMk cId="231031051" sldId="277"/>
            <ac:spMk id="5" creationId="{7CB81086-6823-4EC5-B20B-619E60A0B4FC}"/>
          </ac:spMkLst>
        </pc:spChg>
        <pc:picChg chg="add">
          <ac:chgData name="ケイラー 幸恵" userId="ac5b10263df56aa4" providerId="LiveId" clId="{1B13DDBC-DEDF-4AF9-A3A8-9F4213A6ABF8}" dt="2020-10-02T02:32:14.400" v="721" actId="22"/>
          <ac:picMkLst>
            <pc:docMk/>
            <pc:sldMk cId="231031051" sldId="277"/>
            <ac:picMk id="2" creationId="{F93F6FFA-D04D-44CF-8431-6D8E6AB53C10}"/>
          </ac:picMkLst>
        </pc:picChg>
      </pc:sldChg>
      <pc:sldChg chg="addSp modSp add mod ord">
        <pc:chgData name="ケイラー 幸恵" userId="ac5b10263df56aa4" providerId="LiveId" clId="{1B13DDBC-DEDF-4AF9-A3A8-9F4213A6ABF8}" dt="2020-10-02T02:32:15.824" v="722" actId="22"/>
        <pc:sldMkLst>
          <pc:docMk/>
          <pc:sldMk cId="803591235" sldId="278"/>
        </pc:sldMkLst>
        <pc:spChg chg="mod">
          <ac:chgData name="ケイラー 幸恵" userId="ac5b10263df56aa4" providerId="LiveId" clId="{1B13DDBC-DEDF-4AF9-A3A8-9F4213A6ABF8}" dt="2020-10-02T02:30:49.164" v="698" actId="207"/>
          <ac:spMkLst>
            <pc:docMk/>
            <pc:sldMk cId="803591235" sldId="278"/>
            <ac:spMk id="14" creationId="{27D81FAA-EBA6-46BF-90A6-CE853353A2CA}"/>
          </ac:spMkLst>
        </pc:spChg>
        <pc:picChg chg="add">
          <ac:chgData name="ケイラー 幸恵" userId="ac5b10263df56aa4" providerId="LiveId" clId="{1B13DDBC-DEDF-4AF9-A3A8-9F4213A6ABF8}" dt="2020-10-02T02:32:15.824" v="722" actId="22"/>
          <ac:picMkLst>
            <pc:docMk/>
            <pc:sldMk cId="803591235" sldId="278"/>
            <ac:picMk id="2" creationId="{BAB722B2-83AA-4885-9403-51E93B52B596}"/>
          </ac:picMkLst>
        </pc:picChg>
      </pc:sldChg>
      <pc:sldChg chg="addSp modSp add mod ord">
        <pc:chgData name="ケイラー 幸恵" userId="ac5b10263df56aa4" providerId="LiveId" clId="{1B13DDBC-DEDF-4AF9-A3A8-9F4213A6ABF8}" dt="2020-10-02T02:32:17.126" v="723" actId="22"/>
        <pc:sldMkLst>
          <pc:docMk/>
          <pc:sldMk cId="3319795434" sldId="279"/>
        </pc:sldMkLst>
        <pc:spChg chg="mod">
          <ac:chgData name="ケイラー 幸恵" userId="ac5b10263df56aa4" providerId="LiveId" clId="{1B13DDBC-DEDF-4AF9-A3A8-9F4213A6ABF8}" dt="2020-10-02T02:31:34.625" v="710"/>
          <ac:spMkLst>
            <pc:docMk/>
            <pc:sldMk cId="3319795434" sldId="279"/>
            <ac:spMk id="5" creationId="{7CB81086-6823-4EC5-B20B-619E60A0B4FC}"/>
          </ac:spMkLst>
        </pc:spChg>
        <pc:picChg chg="add">
          <ac:chgData name="ケイラー 幸恵" userId="ac5b10263df56aa4" providerId="LiveId" clId="{1B13DDBC-DEDF-4AF9-A3A8-9F4213A6ABF8}" dt="2020-10-02T02:32:17.126" v="723" actId="22"/>
          <ac:picMkLst>
            <pc:docMk/>
            <pc:sldMk cId="3319795434" sldId="279"/>
            <ac:picMk id="2" creationId="{546E619D-96B5-40DE-A59D-A8786FD504F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D333F-91AC-4F8B-89A0-F310081B793C}" type="datetimeFigureOut">
              <a:rPr kumimoji="1" lang="ja-JP" altLang="en-US" smtClean="0"/>
              <a:t>2020/10/20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556C82-B66E-451D-987D-2D78E270756F}" type="slidenum">
              <a:rPr kumimoji="1" lang="ja-JP" altLang="en-US" smtClean="0"/>
              <a:t>‹#›</a:t>
            </a:fld>
            <a:endParaRPr kumimoji="1" lang="ja-JP" altLang="en-US"/>
          </a:p>
        </p:txBody>
      </p:sp>
    </p:spTree>
    <p:extLst>
      <p:ext uri="{BB962C8B-B14F-4D97-AF65-F5344CB8AC3E}">
        <p14:creationId xmlns:p14="http://schemas.microsoft.com/office/powerpoint/2010/main" val="22011354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8"/>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A91D489-83F0-424B-A72B-25BAFFC284EF}" type="datetimeFigureOut">
              <a:rPr kumimoji="1" lang="ja-JP" altLang="en-US" smtClean="0"/>
              <a:t>2020/10/20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9AA38A9-0702-4622-B530-291195F83399}" type="slidenum">
              <a:rPr kumimoji="1" lang="ja-JP" altLang="en-US" smtClean="0"/>
              <a:t>‹#›</a:t>
            </a:fld>
            <a:endParaRPr kumimoji="1" lang="ja-JP" altLang="en-US"/>
          </a:p>
        </p:txBody>
      </p:sp>
    </p:spTree>
    <p:extLst>
      <p:ext uri="{BB962C8B-B14F-4D97-AF65-F5344CB8AC3E}">
        <p14:creationId xmlns:p14="http://schemas.microsoft.com/office/powerpoint/2010/main" val="301209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A91D489-83F0-424B-A72B-25BAFFC284EF}" type="datetimeFigureOut">
              <a:rPr kumimoji="1" lang="ja-JP" altLang="en-US" smtClean="0"/>
              <a:t>2020/10/20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9AA38A9-0702-4622-B530-291195F83399}" type="slidenum">
              <a:rPr kumimoji="1" lang="ja-JP" altLang="en-US" smtClean="0"/>
              <a:t>‹#›</a:t>
            </a:fld>
            <a:endParaRPr kumimoji="1" lang="ja-JP" altLang="en-US"/>
          </a:p>
        </p:txBody>
      </p:sp>
    </p:spTree>
    <p:extLst>
      <p:ext uri="{BB962C8B-B14F-4D97-AF65-F5344CB8AC3E}">
        <p14:creationId xmlns:p14="http://schemas.microsoft.com/office/powerpoint/2010/main" val="3172860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41"/>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41"/>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A91D489-83F0-424B-A72B-25BAFFC284EF}" type="datetimeFigureOut">
              <a:rPr kumimoji="1" lang="ja-JP" altLang="en-US" smtClean="0"/>
              <a:t>2020/10/20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9AA38A9-0702-4622-B530-291195F83399}" type="slidenum">
              <a:rPr kumimoji="1" lang="ja-JP" altLang="en-US" smtClean="0"/>
              <a:t>‹#›</a:t>
            </a:fld>
            <a:endParaRPr kumimoji="1" lang="ja-JP" altLang="en-US"/>
          </a:p>
        </p:txBody>
      </p:sp>
    </p:spTree>
    <p:extLst>
      <p:ext uri="{BB962C8B-B14F-4D97-AF65-F5344CB8AC3E}">
        <p14:creationId xmlns:p14="http://schemas.microsoft.com/office/powerpoint/2010/main" val="4156663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A91D489-83F0-424B-A72B-25BAFFC284EF}" type="datetimeFigureOut">
              <a:rPr kumimoji="1" lang="ja-JP" altLang="en-US" smtClean="0"/>
              <a:t>2020/10/20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9AA38A9-0702-4622-B530-291195F83399}" type="slidenum">
              <a:rPr kumimoji="1" lang="ja-JP" altLang="en-US" smtClean="0"/>
              <a:t>‹#›</a:t>
            </a:fld>
            <a:endParaRPr kumimoji="1" lang="ja-JP" altLang="en-US"/>
          </a:p>
        </p:txBody>
      </p:sp>
    </p:spTree>
    <p:extLst>
      <p:ext uri="{BB962C8B-B14F-4D97-AF65-F5344CB8AC3E}">
        <p14:creationId xmlns:p14="http://schemas.microsoft.com/office/powerpoint/2010/main" val="1623972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3"/>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A91D489-83F0-424B-A72B-25BAFFC284EF}" type="datetimeFigureOut">
              <a:rPr kumimoji="1" lang="ja-JP" altLang="en-US" smtClean="0"/>
              <a:t>2020/10/20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9AA38A9-0702-4622-B530-291195F83399}" type="slidenum">
              <a:rPr kumimoji="1" lang="ja-JP" altLang="en-US" smtClean="0"/>
              <a:t>‹#›</a:t>
            </a:fld>
            <a:endParaRPr kumimoji="1" lang="ja-JP" altLang="en-US"/>
          </a:p>
        </p:txBody>
      </p:sp>
    </p:spTree>
    <p:extLst>
      <p:ext uri="{BB962C8B-B14F-4D97-AF65-F5344CB8AC3E}">
        <p14:creationId xmlns:p14="http://schemas.microsoft.com/office/powerpoint/2010/main" val="411217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A91D489-83F0-424B-A72B-25BAFFC284EF}" type="datetimeFigureOut">
              <a:rPr kumimoji="1" lang="ja-JP" altLang="en-US" smtClean="0"/>
              <a:t>2020/10/20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9AA38A9-0702-4622-B530-291195F83399}" type="slidenum">
              <a:rPr kumimoji="1" lang="ja-JP" altLang="en-US" smtClean="0"/>
              <a:t>‹#›</a:t>
            </a:fld>
            <a:endParaRPr kumimoji="1" lang="ja-JP" altLang="en-US"/>
          </a:p>
        </p:txBody>
      </p:sp>
    </p:spTree>
    <p:extLst>
      <p:ext uri="{BB962C8B-B14F-4D97-AF65-F5344CB8AC3E}">
        <p14:creationId xmlns:p14="http://schemas.microsoft.com/office/powerpoint/2010/main" val="3805468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A91D489-83F0-424B-A72B-25BAFFC284EF}" type="datetimeFigureOut">
              <a:rPr kumimoji="1" lang="ja-JP" altLang="en-US" smtClean="0"/>
              <a:t>2020/10/20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9AA38A9-0702-4622-B530-291195F83399}" type="slidenum">
              <a:rPr kumimoji="1" lang="ja-JP" altLang="en-US" smtClean="0"/>
              <a:t>‹#›</a:t>
            </a:fld>
            <a:endParaRPr kumimoji="1" lang="ja-JP" altLang="en-US"/>
          </a:p>
        </p:txBody>
      </p:sp>
    </p:spTree>
    <p:extLst>
      <p:ext uri="{BB962C8B-B14F-4D97-AF65-F5344CB8AC3E}">
        <p14:creationId xmlns:p14="http://schemas.microsoft.com/office/powerpoint/2010/main" val="368302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A91D489-83F0-424B-A72B-25BAFFC284EF}" type="datetimeFigureOut">
              <a:rPr kumimoji="1" lang="ja-JP" altLang="en-US" smtClean="0"/>
              <a:t>2020/10/20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9AA38A9-0702-4622-B530-291195F83399}" type="slidenum">
              <a:rPr kumimoji="1" lang="ja-JP" altLang="en-US" smtClean="0"/>
              <a:t>‹#›</a:t>
            </a:fld>
            <a:endParaRPr kumimoji="1" lang="ja-JP" altLang="en-US"/>
          </a:p>
        </p:txBody>
      </p:sp>
    </p:spTree>
    <p:extLst>
      <p:ext uri="{BB962C8B-B14F-4D97-AF65-F5344CB8AC3E}">
        <p14:creationId xmlns:p14="http://schemas.microsoft.com/office/powerpoint/2010/main" val="2557558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A91D489-83F0-424B-A72B-25BAFFC284EF}" type="datetimeFigureOut">
              <a:rPr kumimoji="1" lang="ja-JP" altLang="en-US" smtClean="0"/>
              <a:t>2020/10/20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9AA38A9-0702-4622-B530-291195F83399}" type="slidenum">
              <a:rPr kumimoji="1" lang="ja-JP" altLang="en-US" smtClean="0"/>
              <a:t>‹#›</a:t>
            </a:fld>
            <a:endParaRPr kumimoji="1" lang="ja-JP" altLang="en-US"/>
          </a:p>
        </p:txBody>
      </p:sp>
    </p:spTree>
    <p:extLst>
      <p:ext uri="{BB962C8B-B14F-4D97-AF65-F5344CB8AC3E}">
        <p14:creationId xmlns:p14="http://schemas.microsoft.com/office/powerpoint/2010/main" val="1966823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5"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A91D489-83F0-424B-A72B-25BAFFC284EF}" type="datetimeFigureOut">
              <a:rPr kumimoji="1" lang="ja-JP" altLang="en-US" smtClean="0"/>
              <a:t>2020/10/20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9AA38A9-0702-4622-B530-291195F83399}" type="slidenum">
              <a:rPr kumimoji="1" lang="ja-JP" altLang="en-US" smtClean="0"/>
              <a:t>‹#›</a:t>
            </a:fld>
            <a:endParaRPr kumimoji="1" lang="ja-JP" altLang="en-US"/>
          </a:p>
        </p:txBody>
      </p:sp>
    </p:spTree>
    <p:extLst>
      <p:ext uri="{BB962C8B-B14F-4D97-AF65-F5344CB8AC3E}">
        <p14:creationId xmlns:p14="http://schemas.microsoft.com/office/powerpoint/2010/main" val="296605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A91D489-83F0-424B-A72B-25BAFFC284EF}" type="datetimeFigureOut">
              <a:rPr kumimoji="1" lang="ja-JP" altLang="en-US" smtClean="0"/>
              <a:t>2020/10/20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9AA38A9-0702-4622-B530-291195F83399}" type="slidenum">
              <a:rPr kumimoji="1" lang="ja-JP" altLang="en-US" smtClean="0"/>
              <a:t>‹#›</a:t>
            </a:fld>
            <a:endParaRPr kumimoji="1" lang="ja-JP" altLang="en-US"/>
          </a:p>
        </p:txBody>
      </p:sp>
    </p:spTree>
    <p:extLst>
      <p:ext uri="{BB962C8B-B14F-4D97-AF65-F5344CB8AC3E}">
        <p14:creationId xmlns:p14="http://schemas.microsoft.com/office/powerpoint/2010/main" val="3431351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
      <p:bgRef idx="1001">
        <a:schemeClr val="bg2"/>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91D489-83F0-424B-A72B-25BAFFC284EF}" type="datetimeFigureOut">
              <a:rPr kumimoji="1" lang="ja-JP" altLang="en-US" smtClean="0"/>
              <a:t>2020/10/20</a:t>
            </a:fld>
            <a:endParaRPr kumimoji="1" lang="ja-JP" altLang="en-US"/>
          </a:p>
        </p:txBody>
      </p:sp>
      <p:sp>
        <p:nvSpPr>
          <p:cNvPr id="5" name="フッター プレースホルダー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AA38A9-0702-4622-B530-291195F83399}" type="slidenum">
              <a:rPr kumimoji="1" lang="ja-JP" altLang="en-US" smtClean="0"/>
              <a:t>‹#›</a:t>
            </a:fld>
            <a:endParaRPr kumimoji="1" lang="ja-JP" altLang="en-US"/>
          </a:p>
        </p:txBody>
      </p:sp>
    </p:spTree>
    <p:extLst>
      <p:ext uri="{BB962C8B-B14F-4D97-AF65-F5344CB8AC3E}">
        <p14:creationId xmlns:p14="http://schemas.microsoft.com/office/powerpoint/2010/main" val="22580628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61FED2-ECC1-4ECB-936D-C4B990FF5D1F}"/>
              </a:ext>
            </a:extLst>
          </p:cNvPr>
          <p:cNvSpPr>
            <a:spLocks noGrp="1"/>
          </p:cNvSpPr>
          <p:nvPr>
            <p:ph type="ctrTitle"/>
          </p:nvPr>
        </p:nvSpPr>
        <p:spPr/>
        <p:txBody>
          <a:bodyPr/>
          <a:lstStyle/>
          <a:p>
            <a:endParaRPr kumimoji="1" lang="ja-JP" altLang="en-US"/>
          </a:p>
        </p:txBody>
      </p:sp>
      <p:sp>
        <p:nvSpPr>
          <p:cNvPr id="3" name="字幕 2">
            <a:extLst>
              <a:ext uri="{FF2B5EF4-FFF2-40B4-BE49-F238E27FC236}">
                <a16:creationId xmlns:a16="http://schemas.microsoft.com/office/drawing/2014/main" id="{9854E54F-9F8B-45EB-A3A7-94F66C310018}"/>
              </a:ext>
            </a:extLst>
          </p:cNvPr>
          <p:cNvSpPr>
            <a:spLocks noGrp="1"/>
          </p:cNvSpPr>
          <p:nvPr>
            <p:ph type="subTitle" idx="1"/>
          </p:nvPr>
        </p:nvSpPr>
        <p:spPr/>
        <p:txBody>
          <a:bodyPr/>
          <a:lstStyle/>
          <a:p>
            <a:endParaRPr kumimoji="1" lang="ja-JP" altLang="en-US"/>
          </a:p>
        </p:txBody>
      </p:sp>
      <p:pic>
        <p:nvPicPr>
          <p:cNvPr id="7" name="図 6">
            <a:extLst>
              <a:ext uri="{FF2B5EF4-FFF2-40B4-BE49-F238E27FC236}">
                <a16:creationId xmlns:a16="http://schemas.microsoft.com/office/drawing/2014/main" id="{0C0B5F9C-5C6D-4BB9-9585-DD38501B31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図 12">
            <a:extLst>
              <a:ext uri="{FF2B5EF4-FFF2-40B4-BE49-F238E27FC236}">
                <a16:creationId xmlns:a16="http://schemas.microsoft.com/office/drawing/2014/main" id="{AAABA04A-CD27-43D4-9793-14FE4A68E2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536" y="6069842"/>
            <a:ext cx="1063733" cy="620688"/>
          </a:xfrm>
          <a:prstGeom prst="rect">
            <a:avLst/>
          </a:prstGeom>
        </p:spPr>
      </p:pic>
    </p:spTree>
    <p:extLst>
      <p:ext uri="{BB962C8B-B14F-4D97-AF65-F5344CB8AC3E}">
        <p14:creationId xmlns:p14="http://schemas.microsoft.com/office/powerpoint/2010/main" val="4148793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Searching-Theme-Blank.jpg">
            <a:extLst>
              <a:ext uri="{FF2B5EF4-FFF2-40B4-BE49-F238E27FC236}">
                <a16:creationId xmlns:a16="http://schemas.microsoft.com/office/drawing/2014/main" id="{9D0984ED-D638-498E-B5A1-608DAE3090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3">
            <a:extLst>
              <a:ext uri="{FF2B5EF4-FFF2-40B4-BE49-F238E27FC236}">
                <a16:creationId xmlns:a16="http://schemas.microsoft.com/office/drawing/2014/main" id="{27D81FAA-EBA6-46BF-90A6-CE853353A2CA}"/>
              </a:ext>
            </a:extLst>
          </p:cNvPr>
          <p:cNvSpPr/>
          <p:nvPr/>
        </p:nvSpPr>
        <p:spPr>
          <a:xfrm>
            <a:off x="88585" y="548680"/>
            <a:ext cx="12014828" cy="4154984"/>
          </a:xfrm>
          <a:prstGeom prst="rect">
            <a:avLst/>
          </a:prstGeom>
          <a:noFill/>
        </p:spPr>
        <p:txBody>
          <a:bodyPr wrap="none" lIns="91440" tIns="45720" rIns="91440" bIns="45720">
            <a:spAutoFit/>
          </a:bodyPr>
          <a:lstStyle/>
          <a:p>
            <a:pPr marL="742950" indent="-742950">
              <a:buAutoNum type="arabicPeriod"/>
            </a:pPr>
            <a:r>
              <a:rPr lang="ja-JP" altLang="en-US" sz="3200" dirty="0">
                <a:solidFill>
                  <a:srgbClr val="463B59"/>
                </a:solidFill>
                <a:latin typeface="游明朝 Demibold" panose="02020600000000000000" pitchFamily="18" charset="-128"/>
                <a:ea typeface="游明朝 Demibold" panose="02020600000000000000" pitchFamily="18" charset="-128"/>
              </a:rPr>
              <a:t>神様は私の人生の中心が神様となるように願っている</a:t>
            </a:r>
            <a:br>
              <a:rPr lang="en-US" altLang="ja-JP" sz="3200" dirty="0">
                <a:solidFill>
                  <a:srgbClr val="463B59"/>
                </a:solidFill>
                <a:latin typeface="游明朝 Demibold" panose="02020600000000000000" pitchFamily="18" charset="-128"/>
                <a:ea typeface="游明朝 Demibold" panose="02020600000000000000" pitchFamily="18" charset="-128"/>
              </a:rPr>
            </a:br>
            <a:r>
              <a:rPr lang="en-US" altLang="ja-JP" sz="2400" dirty="0">
                <a:solidFill>
                  <a:srgbClr val="463B59"/>
                </a:solidFill>
                <a:latin typeface="游明朝 Demibold" panose="02020600000000000000" pitchFamily="18" charset="-128"/>
                <a:ea typeface="游明朝 Demibold" panose="02020600000000000000" pitchFamily="18" charset="-128"/>
              </a:rPr>
              <a:t>GOD WANTS ME TO CENTER MY LIFE AROUND HIM.</a:t>
            </a:r>
            <a:br>
              <a:rPr lang="en-US" altLang="ja-JP" sz="3200" b="1" dirty="0">
                <a:ln w="10160">
                  <a:solidFill>
                    <a:schemeClr val="accent5"/>
                  </a:solidFill>
                  <a:prstDash val="solid"/>
                </a:ln>
                <a:solidFill>
                  <a:srgbClr val="463B59"/>
                </a:solidFill>
                <a:latin typeface="游明朝 Demibold" panose="02020600000000000000" pitchFamily="18" charset="-128"/>
                <a:ea typeface="游明朝 Demibold" panose="02020600000000000000" pitchFamily="18" charset="-128"/>
              </a:rPr>
            </a:br>
            <a:endParaRPr lang="en-US" altLang="ja-JP" sz="2400" dirty="0">
              <a:ln w="10160">
                <a:solidFill>
                  <a:schemeClr val="accent5"/>
                </a:solidFill>
                <a:prstDash val="solid"/>
              </a:ln>
              <a:solidFill>
                <a:srgbClr val="463B59"/>
              </a:solidFill>
              <a:latin typeface="游明朝 Demibold" panose="02020600000000000000" pitchFamily="18" charset="-128"/>
              <a:ea typeface="游明朝 Demibold" panose="02020600000000000000" pitchFamily="18" charset="-128"/>
            </a:endParaRPr>
          </a:p>
          <a:p>
            <a:pPr marL="742950" indent="-742950">
              <a:buAutoNum type="arabicPeriod"/>
            </a:pPr>
            <a:r>
              <a:rPr lang="ja-JP" altLang="en-US" sz="3200" dirty="0">
                <a:solidFill>
                  <a:srgbClr val="463B59"/>
                </a:solidFill>
                <a:latin typeface="游明朝 Demibold" panose="02020600000000000000" pitchFamily="18" charset="-128"/>
                <a:ea typeface="游明朝 Demibold" panose="02020600000000000000" pitchFamily="18" charset="-128"/>
              </a:rPr>
              <a:t>神様は私が周りのクリスチャンとつながることを願っている</a:t>
            </a:r>
            <a:br>
              <a:rPr lang="en-US" altLang="ja-JP" sz="3200" dirty="0">
                <a:solidFill>
                  <a:srgbClr val="463B59"/>
                </a:solidFill>
                <a:latin typeface="游明朝 Demibold" panose="02020600000000000000" pitchFamily="18" charset="-128"/>
                <a:ea typeface="游明朝 Demibold" panose="02020600000000000000" pitchFamily="18" charset="-128"/>
              </a:rPr>
            </a:br>
            <a:r>
              <a:rPr lang="en-US" altLang="ja-JP" sz="2400" dirty="0">
                <a:solidFill>
                  <a:srgbClr val="463B59"/>
                </a:solidFill>
                <a:latin typeface="游明朝 Demibold" panose="02020600000000000000" pitchFamily="18" charset="-128"/>
                <a:ea typeface="游明朝 Demibold" panose="02020600000000000000" pitchFamily="18" charset="-128"/>
              </a:rPr>
              <a:t>GOD WANTS ME TO CONNECT WITH BELIEVERS.</a:t>
            </a:r>
            <a:r>
              <a:rPr lang="en-US" altLang="ja-JP" sz="3200" dirty="0">
                <a:solidFill>
                  <a:srgbClr val="463B59"/>
                </a:solidFill>
                <a:latin typeface="游明朝 Demibold" panose="02020600000000000000" pitchFamily="18" charset="-128"/>
                <a:ea typeface="游明朝 Demibold" panose="02020600000000000000" pitchFamily="18" charset="-128"/>
              </a:rPr>
              <a:t> </a:t>
            </a:r>
            <a:br>
              <a:rPr lang="en-US" altLang="ja-JP" sz="3200" dirty="0">
                <a:solidFill>
                  <a:srgbClr val="463B59"/>
                </a:solidFill>
                <a:latin typeface="游明朝 Demibold" panose="02020600000000000000" pitchFamily="18" charset="-128"/>
                <a:ea typeface="游明朝 Demibold" panose="02020600000000000000" pitchFamily="18" charset="-128"/>
              </a:rPr>
            </a:br>
            <a:endParaRPr lang="en-US" altLang="ja-JP" sz="3200" dirty="0">
              <a:solidFill>
                <a:srgbClr val="463B59"/>
              </a:solidFill>
              <a:latin typeface="游明朝 Demibold" panose="02020600000000000000" pitchFamily="18" charset="-128"/>
              <a:ea typeface="游明朝 Demibold" panose="02020600000000000000" pitchFamily="18" charset="-128"/>
            </a:endParaRPr>
          </a:p>
          <a:p>
            <a:pPr marL="742950" indent="-742950">
              <a:buAutoNum type="arabicPeriod"/>
            </a:pPr>
            <a:r>
              <a:rPr lang="ja-JP" altLang="en-US" sz="3200" dirty="0">
                <a:solidFill>
                  <a:srgbClr val="463B59"/>
                </a:solidFill>
                <a:latin typeface="游明朝 Demibold" panose="02020600000000000000" pitchFamily="18" charset="-128"/>
                <a:ea typeface="游明朝 Demibold" panose="02020600000000000000" pitchFamily="18" charset="-128"/>
              </a:rPr>
              <a:t>神様は私が霊的に成長することを願っている</a:t>
            </a:r>
            <a:br>
              <a:rPr lang="en-US" altLang="ja-JP" sz="3200" dirty="0">
                <a:solidFill>
                  <a:srgbClr val="463B59"/>
                </a:solidFill>
                <a:latin typeface="游明朝 Demibold" panose="02020600000000000000" pitchFamily="18" charset="-128"/>
                <a:ea typeface="游明朝 Demibold" panose="02020600000000000000" pitchFamily="18" charset="-128"/>
              </a:rPr>
            </a:br>
            <a:r>
              <a:rPr lang="en-US" altLang="ja-JP" sz="2400" dirty="0">
                <a:solidFill>
                  <a:srgbClr val="463B59"/>
                </a:solidFill>
                <a:latin typeface="游明朝 Demibold" panose="02020600000000000000" pitchFamily="18" charset="-128"/>
                <a:ea typeface="游明朝 Demibold" panose="02020600000000000000" pitchFamily="18" charset="-128"/>
              </a:rPr>
              <a:t>GOD WANTS ME TO GROW IN SPIRITUAL MATURITY. </a:t>
            </a:r>
          </a:p>
          <a:p>
            <a:pPr marL="742950" indent="-742950">
              <a:buAutoNum type="arabicPeriod"/>
            </a:pPr>
            <a:endParaRPr lang="en-US" altLang="ja-JP" sz="3200" dirty="0">
              <a:solidFill>
                <a:srgbClr val="463B59"/>
              </a:solidFill>
              <a:latin typeface="游明朝 Demibold" panose="02020600000000000000" pitchFamily="18" charset="-128"/>
              <a:ea typeface="游明朝 Demibold" panose="02020600000000000000" pitchFamily="18" charset="-128"/>
            </a:endParaRPr>
          </a:p>
        </p:txBody>
      </p:sp>
      <p:pic>
        <p:nvPicPr>
          <p:cNvPr id="2" name="図 1">
            <a:extLst>
              <a:ext uri="{FF2B5EF4-FFF2-40B4-BE49-F238E27FC236}">
                <a16:creationId xmlns:a16="http://schemas.microsoft.com/office/drawing/2014/main" id="{EFD631A4-F196-4552-9763-6CD0C75823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536" y="6069842"/>
            <a:ext cx="1063733" cy="620688"/>
          </a:xfrm>
          <a:prstGeom prst="rect">
            <a:avLst/>
          </a:prstGeom>
        </p:spPr>
      </p:pic>
    </p:spTree>
    <p:extLst>
      <p:ext uri="{BB962C8B-B14F-4D97-AF65-F5344CB8AC3E}">
        <p14:creationId xmlns:p14="http://schemas.microsoft.com/office/powerpoint/2010/main" val="1664806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Searching-Back1.jpg">
            <a:extLst>
              <a:ext uri="{FF2B5EF4-FFF2-40B4-BE49-F238E27FC236}">
                <a16:creationId xmlns:a16="http://schemas.microsoft.com/office/drawing/2014/main" id="{A9B4D262-30D2-4B6F-8BC9-5AA4F724B1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7CB81086-6823-4EC5-B20B-619E60A0B4FC}"/>
              </a:ext>
            </a:extLst>
          </p:cNvPr>
          <p:cNvSpPr txBox="1"/>
          <p:nvPr/>
        </p:nvSpPr>
        <p:spPr>
          <a:xfrm>
            <a:off x="695400" y="428179"/>
            <a:ext cx="10801200" cy="6001643"/>
          </a:xfrm>
          <a:prstGeom prst="rect">
            <a:avLst/>
          </a:prstGeom>
          <a:noFill/>
        </p:spPr>
        <p:txBody>
          <a:bodyPr wrap="square">
            <a:spAutoFit/>
          </a:bodyPr>
          <a:lstStyle/>
          <a:p>
            <a:r>
              <a:rPr lang="ja-JP" altLang="en-US" sz="3200" dirty="0">
                <a:effectLst>
                  <a:outerShdw blurRad="38100" dist="38100" dir="2700000" algn="tl">
                    <a:srgbClr val="000000">
                      <a:alpha val="43137"/>
                    </a:srgbClr>
                  </a:outerShdw>
                </a:effectLst>
              </a:rPr>
              <a:t>ですから、キリストについての 初歩の 教えをいつまでも 卒業 できずに、進みましょう。行いによって救われようとする まちがいや、神を信じる信仰堂々巡りをするのはやめましょう。もっと理解力を 高め、成熟を目指して進みましょう。行いによって救われようとするまちがいや、神を信じる信仰の必要性などを、これ以上聞くには及びません。” </a:t>
            </a:r>
            <a:r>
              <a:rPr lang="en-US" altLang="ja-JP" sz="3200" dirty="0">
                <a:effectLst>
                  <a:outerShdw blurRad="38100" dist="38100" dir="2700000" algn="tl">
                    <a:srgbClr val="000000">
                      <a:alpha val="43137"/>
                    </a:srgbClr>
                  </a:outerShdw>
                </a:effectLst>
              </a:rPr>
              <a:t>[</a:t>
            </a:r>
            <a:r>
              <a:rPr lang="ja-JP" altLang="en-US" sz="3200" dirty="0">
                <a:effectLst>
                  <a:outerShdw blurRad="38100" dist="38100" dir="2700000" algn="tl">
                    <a:srgbClr val="000000">
                      <a:alpha val="43137"/>
                    </a:srgbClr>
                  </a:outerShdw>
                </a:effectLst>
              </a:rPr>
              <a:t>へブル人への手紙 </a:t>
            </a:r>
            <a:r>
              <a:rPr lang="en-US" altLang="ja-JP" sz="3200" dirty="0">
                <a:effectLst>
                  <a:outerShdw blurRad="38100" dist="38100" dir="2700000" algn="tl">
                    <a:srgbClr val="000000">
                      <a:alpha val="43137"/>
                    </a:srgbClr>
                  </a:outerShdw>
                </a:effectLst>
              </a:rPr>
              <a:t>6:1 ]</a:t>
            </a:r>
          </a:p>
          <a:p>
            <a:endParaRPr lang="en-US" altLang="ja-JP" sz="3200" dirty="0">
              <a:effectLst>
                <a:outerShdw blurRad="38100" dist="38100" dir="2700000" algn="tl">
                  <a:srgbClr val="000000">
                    <a:alpha val="43137"/>
                  </a:srgbClr>
                </a:outerShdw>
              </a:effectLst>
            </a:endParaRPr>
          </a:p>
          <a:p>
            <a:r>
              <a:rPr lang="en-US" altLang="ja-JP" sz="3200" dirty="0">
                <a:effectLst>
                  <a:outerShdw blurRad="38100" dist="38100" dir="2700000" algn="tl">
                    <a:srgbClr val="000000">
                      <a:alpha val="43137"/>
                    </a:srgbClr>
                  </a:outerShdw>
                </a:effectLst>
              </a:rPr>
              <a:t>So let us stop going over the basic teachings about Christ again and again. Let us go on instead and become mature in our understanding. Surely we don’t need to start again with the fundamental importance of repenting from evil deeds and placing our faith in God.” 		Hebrews 6:1 NLT</a:t>
            </a:r>
            <a:endParaRPr lang="ja-JP" altLang="en-US" sz="3200" dirty="0">
              <a:effectLst>
                <a:outerShdw blurRad="38100" dist="38100" dir="2700000" algn="tl">
                  <a:srgbClr val="000000">
                    <a:alpha val="43137"/>
                  </a:srgbClr>
                </a:outerShdw>
              </a:effectLst>
            </a:endParaRPr>
          </a:p>
        </p:txBody>
      </p:sp>
      <p:pic>
        <p:nvPicPr>
          <p:cNvPr id="2" name="図 1">
            <a:extLst>
              <a:ext uri="{FF2B5EF4-FFF2-40B4-BE49-F238E27FC236}">
                <a16:creationId xmlns:a16="http://schemas.microsoft.com/office/drawing/2014/main" id="{D4A30891-CE9D-45F6-890B-392A01A92D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536" y="6069842"/>
            <a:ext cx="1063733" cy="620688"/>
          </a:xfrm>
          <a:prstGeom prst="rect">
            <a:avLst/>
          </a:prstGeom>
        </p:spPr>
      </p:pic>
    </p:spTree>
    <p:extLst>
      <p:ext uri="{BB962C8B-B14F-4D97-AF65-F5344CB8AC3E}">
        <p14:creationId xmlns:p14="http://schemas.microsoft.com/office/powerpoint/2010/main" val="842957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Searching-Theme-Blank.jpg">
            <a:extLst>
              <a:ext uri="{FF2B5EF4-FFF2-40B4-BE49-F238E27FC236}">
                <a16:creationId xmlns:a16="http://schemas.microsoft.com/office/drawing/2014/main" id="{9D0984ED-D638-498E-B5A1-608DAE3090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3">
            <a:extLst>
              <a:ext uri="{FF2B5EF4-FFF2-40B4-BE49-F238E27FC236}">
                <a16:creationId xmlns:a16="http://schemas.microsoft.com/office/drawing/2014/main" id="{27D81FAA-EBA6-46BF-90A6-CE853353A2CA}"/>
              </a:ext>
            </a:extLst>
          </p:cNvPr>
          <p:cNvSpPr/>
          <p:nvPr/>
        </p:nvSpPr>
        <p:spPr>
          <a:xfrm>
            <a:off x="290703" y="476672"/>
            <a:ext cx="10629833" cy="4955203"/>
          </a:xfrm>
          <a:prstGeom prst="rect">
            <a:avLst/>
          </a:prstGeom>
          <a:noFill/>
        </p:spPr>
        <p:txBody>
          <a:bodyPr wrap="none" lIns="91440" tIns="45720" rIns="91440" bIns="45720">
            <a:spAutoFit/>
          </a:bodyPr>
          <a:lstStyle/>
          <a:p>
            <a:pPr marL="742950" indent="-742950">
              <a:buAutoNum type="arabicPeriod"/>
            </a:pPr>
            <a:r>
              <a:rPr lang="ja-JP" altLang="en-US" sz="2800" dirty="0">
                <a:solidFill>
                  <a:srgbClr val="463B59"/>
                </a:solidFill>
                <a:latin typeface="游明朝 Demibold" panose="02020600000000000000" pitchFamily="18" charset="-128"/>
                <a:ea typeface="游明朝 Demibold" panose="02020600000000000000" pitchFamily="18" charset="-128"/>
              </a:rPr>
              <a:t>神様は私の人生の中心が神様となるように願っている</a:t>
            </a:r>
            <a:br>
              <a:rPr lang="en-US" altLang="ja-JP" sz="2800" dirty="0">
                <a:solidFill>
                  <a:srgbClr val="463B59"/>
                </a:solidFill>
                <a:latin typeface="游明朝 Demibold" panose="02020600000000000000" pitchFamily="18" charset="-128"/>
                <a:ea typeface="游明朝 Demibold" panose="02020600000000000000" pitchFamily="18" charset="-128"/>
              </a:rPr>
            </a:br>
            <a:r>
              <a:rPr lang="en-US" altLang="ja-JP" sz="2000" dirty="0">
                <a:solidFill>
                  <a:srgbClr val="463B59"/>
                </a:solidFill>
                <a:latin typeface="游明朝 Demibold" panose="02020600000000000000" pitchFamily="18" charset="-128"/>
                <a:ea typeface="游明朝 Demibold" panose="02020600000000000000" pitchFamily="18" charset="-128"/>
              </a:rPr>
              <a:t>GOD WANTS ME TO CENTER MY LIFE AROUND HIM.</a:t>
            </a:r>
            <a:br>
              <a:rPr lang="en-US" altLang="ja-JP" sz="2800" b="1" dirty="0">
                <a:ln w="10160">
                  <a:solidFill>
                    <a:schemeClr val="accent5"/>
                  </a:solidFill>
                  <a:prstDash val="solid"/>
                </a:ln>
                <a:solidFill>
                  <a:srgbClr val="463B59"/>
                </a:solidFill>
                <a:latin typeface="游明朝 Demibold" panose="02020600000000000000" pitchFamily="18" charset="-128"/>
                <a:ea typeface="游明朝 Demibold" panose="02020600000000000000" pitchFamily="18" charset="-128"/>
              </a:rPr>
            </a:br>
            <a:endParaRPr lang="en-US" altLang="ja-JP" sz="2000" dirty="0">
              <a:ln w="10160">
                <a:solidFill>
                  <a:schemeClr val="accent5"/>
                </a:solidFill>
                <a:prstDash val="solid"/>
              </a:ln>
              <a:solidFill>
                <a:srgbClr val="463B59"/>
              </a:solidFill>
              <a:latin typeface="游明朝 Demibold" panose="02020600000000000000" pitchFamily="18" charset="-128"/>
              <a:ea typeface="游明朝 Demibold" panose="02020600000000000000" pitchFamily="18" charset="-128"/>
            </a:endParaRPr>
          </a:p>
          <a:p>
            <a:pPr marL="742950" indent="-742950">
              <a:buAutoNum type="arabicPeriod"/>
            </a:pPr>
            <a:r>
              <a:rPr lang="ja-JP" altLang="en-US" sz="2800" dirty="0">
                <a:solidFill>
                  <a:srgbClr val="463B59"/>
                </a:solidFill>
                <a:latin typeface="游明朝 Demibold" panose="02020600000000000000" pitchFamily="18" charset="-128"/>
                <a:ea typeface="游明朝 Demibold" panose="02020600000000000000" pitchFamily="18" charset="-128"/>
              </a:rPr>
              <a:t>神様は私が周りのクリスチャンとつながることを願っている</a:t>
            </a:r>
            <a:br>
              <a:rPr lang="en-US" altLang="ja-JP" sz="2800" dirty="0">
                <a:solidFill>
                  <a:srgbClr val="463B59"/>
                </a:solidFill>
                <a:latin typeface="游明朝 Demibold" panose="02020600000000000000" pitchFamily="18" charset="-128"/>
                <a:ea typeface="游明朝 Demibold" panose="02020600000000000000" pitchFamily="18" charset="-128"/>
              </a:rPr>
            </a:br>
            <a:r>
              <a:rPr lang="en-US" altLang="ja-JP" sz="2000" dirty="0">
                <a:solidFill>
                  <a:srgbClr val="463B59"/>
                </a:solidFill>
                <a:latin typeface="游明朝 Demibold" panose="02020600000000000000" pitchFamily="18" charset="-128"/>
                <a:ea typeface="游明朝 Demibold" panose="02020600000000000000" pitchFamily="18" charset="-128"/>
              </a:rPr>
              <a:t>GOD WANTS ME TO CONNECT WITH BELIEVERS.</a:t>
            </a:r>
            <a:r>
              <a:rPr lang="en-US" altLang="ja-JP" sz="2800" dirty="0">
                <a:solidFill>
                  <a:srgbClr val="463B59"/>
                </a:solidFill>
                <a:latin typeface="游明朝 Demibold" panose="02020600000000000000" pitchFamily="18" charset="-128"/>
                <a:ea typeface="游明朝 Demibold" panose="02020600000000000000" pitchFamily="18" charset="-128"/>
              </a:rPr>
              <a:t> </a:t>
            </a:r>
            <a:br>
              <a:rPr lang="en-US" altLang="ja-JP" sz="2800" dirty="0">
                <a:solidFill>
                  <a:srgbClr val="463B59"/>
                </a:solidFill>
                <a:latin typeface="游明朝 Demibold" panose="02020600000000000000" pitchFamily="18" charset="-128"/>
                <a:ea typeface="游明朝 Demibold" panose="02020600000000000000" pitchFamily="18" charset="-128"/>
              </a:rPr>
            </a:br>
            <a:endParaRPr lang="en-US" altLang="ja-JP" sz="2800" dirty="0">
              <a:solidFill>
                <a:srgbClr val="463B59"/>
              </a:solidFill>
              <a:latin typeface="游明朝 Demibold" panose="02020600000000000000" pitchFamily="18" charset="-128"/>
              <a:ea typeface="游明朝 Demibold" panose="02020600000000000000" pitchFamily="18" charset="-128"/>
            </a:endParaRPr>
          </a:p>
          <a:p>
            <a:pPr marL="742950" indent="-742950">
              <a:buAutoNum type="arabicPeriod"/>
            </a:pPr>
            <a:r>
              <a:rPr lang="ja-JP" altLang="en-US" sz="2800" dirty="0">
                <a:solidFill>
                  <a:srgbClr val="463B59"/>
                </a:solidFill>
                <a:latin typeface="游明朝 Demibold" panose="02020600000000000000" pitchFamily="18" charset="-128"/>
                <a:ea typeface="游明朝 Demibold" panose="02020600000000000000" pitchFamily="18" charset="-128"/>
              </a:rPr>
              <a:t>神様は私が霊的に成長することを願っている</a:t>
            </a:r>
            <a:br>
              <a:rPr lang="en-US" altLang="ja-JP" sz="2800" dirty="0">
                <a:solidFill>
                  <a:srgbClr val="463B59"/>
                </a:solidFill>
                <a:latin typeface="游明朝 Demibold" panose="02020600000000000000" pitchFamily="18" charset="-128"/>
                <a:ea typeface="游明朝 Demibold" panose="02020600000000000000" pitchFamily="18" charset="-128"/>
              </a:rPr>
            </a:br>
            <a:r>
              <a:rPr lang="en-US" altLang="ja-JP" sz="2000" dirty="0">
                <a:solidFill>
                  <a:srgbClr val="463B59"/>
                </a:solidFill>
                <a:latin typeface="游明朝 Demibold" panose="02020600000000000000" pitchFamily="18" charset="-128"/>
                <a:ea typeface="游明朝 Demibold" panose="02020600000000000000" pitchFamily="18" charset="-128"/>
              </a:rPr>
              <a:t>GOD WANTS ME TO GROW IN SPIRITUAL MATURITY. </a:t>
            </a:r>
            <a:br>
              <a:rPr lang="en-US" altLang="ja-JP" sz="2000" dirty="0">
                <a:solidFill>
                  <a:srgbClr val="463B59"/>
                </a:solidFill>
                <a:latin typeface="游明朝 Demibold" panose="02020600000000000000" pitchFamily="18" charset="-128"/>
                <a:ea typeface="游明朝 Demibold" panose="02020600000000000000" pitchFamily="18" charset="-128"/>
              </a:rPr>
            </a:br>
            <a:endParaRPr lang="en-US" altLang="ja-JP" sz="2000" dirty="0">
              <a:solidFill>
                <a:srgbClr val="463B59"/>
              </a:solidFill>
              <a:latin typeface="游明朝 Demibold" panose="02020600000000000000" pitchFamily="18" charset="-128"/>
              <a:ea typeface="游明朝 Demibold" panose="02020600000000000000" pitchFamily="18" charset="-128"/>
            </a:endParaRPr>
          </a:p>
          <a:p>
            <a:pPr marL="742950" indent="-742950">
              <a:buAutoNum type="arabicPeriod"/>
            </a:pPr>
            <a:r>
              <a:rPr lang="ja-JP" altLang="en-US" sz="2800" dirty="0">
                <a:solidFill>
                  <a:srgbClr val="463B59"/>
                </a:solidFill>
                <a:latin typeface="游明朝 Demibold" panose="02020600000000000000" pitchFamily="18" charset="-128"/>
                <a:ea typeface="游明朝 Demibold" panose="02020600000000000000" pitchFamily="18" charset="-128"/>
              </a:rPr>
              <a:t>神様は私が周りの人に仕えることを願っている</a:t>
            </a:r>
            <a:br>
              <a:rPr lang="en-US" altLang="ja-JP" sz="2800" dirty="0">
                <a:solidFill>
                  <a:srgbClr val="463B59"/>
                </a:solidFill>
                <a:latin typeface="游明朝 Demibold" panose="02020600000000000000" pitchFamily="18" charset="-128"/>
                <a:ea typeface="游明朝 Demibold" panose="02020600000000000000" pitchFamily="18" charset="-128"/>
              </a:rPr>
            </a:br>
            <a:r>
              <a:rPr lang="en-US" altLang="ja-JP" sz="2000" dirty="0">
                <a:solidFill>
                  <a:srgbClr val="463B59"/>
                </a:solidFill>
                <a:latin typeface="游明朝 Demibold" panose="02020600000000000000" pitchFamily="18" charset="-128"/>
                <a:ea typeface="游明朝 Demibold" panose="02020600000000000000" pitchFamily="18" charset="-128"/>
              </a:rPr>
              <a:t>GOD WANTS ME TO SERVE THE PEOPLE AROUND ME.</a:t>
            </a:r>
            <a:endParaRPr lang="en-US" altLang="ja-JP" sz="2800" dirty="0">
              <a:solidFill>
                <a:srgbClr val="463B59"/>
              </a:solidFill>
              <a:latin typeface="游明朝 Demibold" panose="02020600000000000000" pitchFamily="18" charset="-128"/>
              <a:ea typeface="游明朝 Demibold" panose="02020600000000000000" pitchFamily="18" charset="-128"/>
            </a:endParaRPr>
          </a:p>
          <a:p>
            <a:pPr marL="742950" indent="-742950">
              <a:buAutoNum type="arabicPeriod"/>
            </a:pPr>
            <a:endParaRPr lang="en-US" altLang="ja-JP" sz="2000" dirty="0">
              <a:solidFill>
                <a:srgbClr val="463B59"/>
              </a:solidFill>
              <a:latin typeface="游明朝 Demibold" panose="02020600000000000000" pitchFamily="18" charset="-128"/>
              <a:ea typeface="游明朝 Demibold" panose="02020600000000000000" pitchFamily="18" charset="-128"/>
            </a:endParaRPr>
          </a:p>
          <a:p>
            <a:pPr marL="742950" indent="-742950">
              <a:buAutoNum type="arabicPeriod"/>
            </a:pPr>
            <a:endParaRPr lang="en-US" altLang="ja-JP" sz="2800" dirty="0">
              <a:solidFill>
                <a:srgbClr val="463B59"/>
              </a:solidFill>
              <a:latin typeface="游明朝 Demibold" panose="02020600000000000000" pitchFamily="18" charset="-128"/>
              <a:ea typeface="游明朝 Demibold" panose="02020600000000000000" pitchFamily="18" charset="-128"/>
            </a:endParaRPr>
          </a:p>
        </p:txBody>
      </p:sp>
      <p:pic>
        <p:nvPicPr>
          <p:cNvPr id="2" name="図 1">
            <a:extLst>
              <a:ext uri="{FF2B5EF4-FFF2-40B4-BE49-F238E27FC236}">
                <a16:creationId xmlns:a16="http://schemas.microsoft.com/office/drawing/2014/main" id="{8D277FD9-802E-4D60-B4CF-9A88E7FC43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536" y="6069842"/>
            <a:ext cx="1063733" cy="620688"/>
          </a:xfrm>
          <a:prstGeom prst="rect">
            <a:avLst/>
          </a:prstGeom>
        </p:spPr>
      </p:pic>
    </p:spTree>
    <p:extLst>
      <p:ext uri="{BB962C8B-B14F-4D97-AF65-F5344CB8AC3E}">
        <p14:creationId xmlns:p14="http://schemas.microsoft.com/office/powerpoint/2010/main" val="2938863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Searching-Back1.jpg">
            <a:extLst>
              <a:ext uri="{FF2B5EF4-FFF2-40B4-BE49-F238E27FC236}">
                <a16:creationId xmlns:a16="http://schemas.microsoft.com/office/drawing/2014/main" id="{A9B4D262-30D2-4B6F-8BC9-5AA4F724B1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7CB81086-6823-4EC5-B20B-619E60A0B4FC}"/>
              </a:ext>
            </a:extLst>
          </p:cNvPr>
          <p:cNvSpPr txBox="1"/>
          <p:nvPr/>
        </p:nvSpPr>
        <p:spPr>
          <a:xfrm>
            <a:off x="695400" y="428179"/>
            <a:ext cx="10801200" cy="3539430"/>
          </a:xfrm>
          <a:prstGeom prst="rect">
            <a:avLst/>
          </a:prstGeom>
          <a:noFill/>
        </p:spPr>
        <p:txBody>
          <a:bodyPr wrap="square">
            <a:spAutoFit/>
          </a:bodyPr>
          <a:lstStyle/>
          <a:p>
            <a:r>
              <a:rPr lang="ja-JP" altLang="en-US" sz="3200" dirty="0">
                <a:effectLst>
                  <a:outerShdw blurRad="38100" dist="38100" dir="2700000" algn="tl">
                    <a:srgbClr val="000000">
                      <a:alpha val="43137"/>
                    </a:srgbClr>
                  </a:outerShdw>
                </a:effectLst>
              </a:rPr>
              <a:t>それぞれが賜物を受けているのですから、神の様々な恵みの良い管理者として、その賜物を用いて互いに仕え合いなさい。</a:t>
            </a:r>
            <a:r>
              <a:rPr lang="en-US" altLang="ja-JP" sz="3200" dirty="0">
                <a:effectLst>
                  <a:outerShdw blurRad="38100" dist="38100" dir="2700000" algn="tl">
                    <a:srgbClr val="000000">
                      <a:alpha val="43137"/>
                    </a:srgbClr>
                  </a:outerShdw>
                </a:effectLst>
              </a:rPr>
              <a:t>[</a:t>
            </a:r>
            <a:r>
              <a:rPr lang="ja-JP" altLang="en-US" sz="3200" dirty="0">
                <a:effectLst>
                  <a:outerShdw blurRad="38100" dist="38100" dir="2700000" algn="tl">
                    <a:srgbClr val="000000">
                      <a:alpha val="43137"/>
                    </a:srgbClr>
                  </a:outerShdw>
                </a:effectLst>
              </a:rPr>
              <a:t>ペテロの手紙 第一 </a:t>
            </a:r>
            <a:r>
              <a:rPr lang="en-US" altLang="ja-JP" sz="3200" dirty="0">
                <a:effectLst>
                  <a:outerShdw blurRad="38100" dist="38100" dir="2700000" algn="tl">
                    <a:srgbClr val="000000">
                      <a:alpha val="43137"/>
                    </a:srgbClr>
                  </a:outerShdw>
                </a:effectLst>
              </a:rPr>
              <a:t>4:10] </a:t>
            </a:r>
          </a:p>
          <a:p>
            <a:endParaRPr lang="en-US" altLang="ja-JP" sz="3200" dirty="0">
              <a:effectLst>
                <a:outerShdw blurRad="38100" dist="38100" dir="2700000" algn="tl">
                  <a:srgbClr val="000000">
                    <a:alpha val="43137"/>
                  </a:srgbClr>
                </a:outerShdw>
              </a:effectLst>
            </a:endParaRPr>
          </a:p>
          <a:p>
            <a:r>
              <a:rPr lang="en-US" altLang="ja-JP" sz="3200" dirty="0">
                <a:effectLst>
                  <a:outerShdw blurRad="38100" dist="38100" dir="2700000" algn="tl">
                    <a:srgbClr val="000000">
                      <a:alpha val="43137"/>
                    </a:srgbClr>
                  </a:outerShdw>
                </a:effectLst>
              </a:rPr>
              <a:t>“God has given each of you a gift from his great variety of spiritual gifts. Use them well to serve one another.” </a:t>
            </a:r>
          </a:p>
          <a:p>
            <a:r>
              <a:rPr lang="en-US" altLang="ja-JP" sz="3200" dirty="0">
                <a:effectLst>
                  <a:outerShdw blurRad="38100" dist="38100" dir="2700000" algn="tl">
                    <a:srgbClr val="000000">
                      <a:alpha val="43137"/>
                    </a:srgbClr>
                  </a:outerShdw>
                </a:effectLst>
              </a:rPr>
              <a:t>1 Peter 4:10 NLT</a:t>
            </a:r>
            <a:endParaRPr lang="ja-JP" altLang="en-US" sz="3200" dirty="0">
              <a:effectLst>
                <a:outerShdw blurRad="38100" dist="38100" dir="2700000" algn="tl">
                  <a:srgbClr val="000000">
                    <a:alpha val="43137"/>
                  </a:srgbClr>
                </a:outerShdw>
              </a:effectLst>
            </a:endParaRPr>
          </a:p>
        </p:txBody>
      </p:sp>
      <p:pic>
        <p:nvPicPr>
          <p:cNvPr id="2" name="図 1">
            <a:extLst>
              <a:ext uri="{FF2B5EF4-FFF2-40B4-BE49-F238E27FC236}">
                <a16:creationId xmlns:a16="http://schemas.microsoft.com/office/drawing/2014/main" id="{F93F6FFA-D04D-44CF-8431-6D8E6AB53C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536" y="6069842"/>
            <a:ext cx="1063733" cy="620688"/>
          </a:xfrm>
          <a:prstGeom prst="rect">
            <a:avLst/>
          </a:prstGeom>
        </p:spPr>
      </p:pic>
    </p:spTree>
    <p:extLst>
      <p:ext uri="{BB962C8B-B14F-4D97-AF65-F5344CB8AC3E}">
        <p14:creationId xmlns:p14="http://schemas.microsoft.com/office/powerpoint/2010/main" val="231031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Searching-Theme-Blank.jpg">
            <a:extLst>
              <a:ext uri="{FF2B5EF4-FFF2-40B4-BE49-F238E27FC236}">
                <a16:creationId xmlns:a16="http://schemas.microsoft.com/office/drawing/2014/main" id="{9D0984ED-D638-498E-B5A1-608DAE3090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3">
            <a:extLst>
              <a:ext uri="{FF2B5EF4-FFF2-40B4-BE49-F238E27FC236}">
                <a16:creationId xmlns:a16="http://schemas.microsoft.com/office/drawing/2014/main" id="{27D81FAA-EBA6-46BF-90A6-CE853353A2CA}"/>
              </a:ext>
            </a:extLst>
          </p:cNvPr>
          <p:cNvSpPr/>
          <p:nvPr/>
        </p:nvSpPr>
        <p:spPr>
          <a:xfrm>
            <a:off x="88585" y="476672"/>
            <a:ext cx="11840063" cy="6247864"/>
          </a:xfrm>
          <a:prstGeom prst="rect">
            <a:avLst/>
          </a:prstGeom>
          <a:noFill/>
        </p:spPr>
        <p:txBody>
          <a:bodyPr wrap="square" lIns="91440" tIns="45720" rIns="91440" bIns="45720">
            <a:spAutoFit/>
          </a:bodyPr>
          <a:lstStyle/>
          <a:p>
            <a:pPr marL="742950" indent="-742950">
              <a:buAutoNum type="arabicPeriod"/>
            </a:pPr>
            <a:r>
              <a:rPr lang="ja-JP" altLang="en-US" sz="2800" dirty="0">
                <a:solidFill>
                  <a:srgbClr val="463B59"/>
                </a:solidFill>
                <a:latin typeface="游明朝 Demibold" panose="02020600000000000000" pitchFamily="18" charset="-128"/>
                <a:ea typeface="游明朝 Demibold" panose="02020600000000000000" pitchFamily="18" charset="-128"/>
              </a:rPr>
              <a:t>神様は私の人生の中心が神様となるように願っている</a:t>
            </a:r>
            <a:br>
              <a:rPr lang="en-US" altLang="ja-JP" sz="2800" dirty="0">
                <a:solidFill>
                  <a:srgbClr val="463B59"/>
                </a:solidFill>
                <a:latin typeface="游明朝 Demibold" panose="02020600000000000000" pitchFamily="18" charset="-128"/>
                <a:ea typeface="游明朝 Demibold" panose="02020600000000000000" pitchFamily="18" charset="-128"/>
              </a:rPr>
            </a:br>
            <a:r>
              <a:rPr lang="en-US" altLang="ja-JP" sz="2000" dirty="0">
                <a:solidFill>
                  <a:srgbClr val="463B59"/>
                </a:solidFill>
                <a:latin typeface="游明朝 Demibold" panose="02020600000000000000" pitchFamily="18" charset="-128"/>
                <a:ea typeface="游明朝 Demibold" panose="02020600000000000000" pitchFamily="18" charset="-128"/>
              </a:rPr>
              <a:t>GOD WANTS ME TO CENTER MY LIFE AROUND HIM.</a:t>
            </a:r>
            <a:br>
              <a:rPr lang="en-US" altLang="ja-JP" sz="2800" b="1" dirty="0">
                <a:ln w="10160">
                  <a:solidFill>
                    <a:schemeClr val="accent5"/>
                  </a:solidFill>
                  <a:prstDash val="solid"/>
                </a:ln>
                <a:solidFill>
                  <a:srgbClr val="463B59"/>
                </a:solidFill>
                <a:latin typeface="游明朝 Demibold" panose="02020600000000000000" pitchFamily="18" charset="-128"/>
                <a:ea typeface="游明朝 Demibold" panose="02020600000000000000" pitchFamily="18" charset="-128"/>
              </a:rPr>
            </a:br>
            <a:endParaRPr lang="en-US" altLang="ja-JP" sz="2000" dirty="0">
              <a:ln w="10160">
                <a:solidFill>
                  <a:schemeClr val="accent5"/>
                </a:solidFill>
                <a:prstDash val="solid"/>
              </a:ln>
              <a:solidFill>
                <a:srgbClr val="463B59"/>
              </a:solidFill>
              <a:latin typeface="游明朝 Demibold" panose="02020600000000000000" pitchFamily="18" charset="-128"/>
              <a:ea typeface="游明朝 Demibold" panose="02020600000000000000" pitchFamily="18" charset="-128"/>
            </a:endParaRPr>
          </a:p>
          <a:p>
            <a:pPr marL="742950" indent="-742950">
              <a:buAutoNum type="arabicPeriod"/>
            </a:pPr>
            <a:r>
              <a:rPr lang="ja-JP" altLang="en-US" sz="2800" dirty="0">
                <a:solidFill>
                  <a:srgbClr val="463B59"/>
                </a:solidFill>
                <a:latin typeface="游明朝 Demibold" panose="02020600000000000000" pitchFamily="18" charset="-128"/>
                <a:ea typeface="游明朝 Demibold" panose="02020600000000000000" pitchFamily="18" charset="-128"/>
              </a:rPr>
              <a:t>神様は私が周りのクリスチャンとつながることを願っている</a:t>
            </a:r>
            <a:br>
              <a:rPr lang="en-US" altLang="ja-JP" sz="2800" dirty="0">
                <a:solidFill>
                  <a:srgbClr val="463B59"/>
                </a:solidFill>
                <a:latin typeface="游明朝 Demibold" panose="02020600000000000000" pitchFamily="18" charset="-128"/>
                <a:ea typeface="游明朝 Demibold" panose="02020600000000000000" pitchFamily="18" charset="-128"/>
              </a:rPr>
            </a:br>
            <a:r>
              <a:rPr lang="en-US" altLang="ja-JP" sz="2000" dirty="0">
                <a:solidFill>
                  <a:srgbClr val="463B59"/>
                </a:solidFill>
                <a:latin typeface="游明朝 Demibold" panose="02020600000000000000" pitchFamily="18" charset="-128"/>
                <a:ea typeface="游明朝 Demibold" panose="02020600000000000000" pitchFamily="18" charset="-128"/>
              </a:rPr>
              <a:t>GOD WANTS ME TO CONNECT WITH BELIEVERS.</a:t>
            </a:r>
            <a:r>
              <a:rPr lang="en-US" altLang="ja-JP" sz="2800" dirty="0">
                <a:solidFill>
                  <a:srgbClr val="463B59"/>
                </a:solidFill>
                <a:latin typeface="游明朝 Demibold" panose="02020600000000000000" pitchFamily="18" charset="-128"/>
                <a:ea typeface="游明朝 Demibold" panose="02020600000000000000" pitchFamily="18" charset="-128"/>
              </a:rPr>
              <a:t> </a:t>
            </a:r>
            <a:br>
              <a:rPr lang="en-US" altLang="ja-JP" sz="2800" dirty="0">
                <a:solidFill>
                  <a:srgbClr val="463B59"/>
                </a:solidFill>
                <a:latin typeface="游明朝 Demibold" panose="02020600000000000000" pitchFamily="18" charset="-128"/>
                <a:ea typeface="游明朝 Demibold" panose="02020600000000000000" pitchFamily="18" charset="-128"/>
              </a:rPr>
            </a:br>
            <a:endParaRPr lang="en-US" altLang="ja-JP" sz="2800" dirty="0">
              <a:solidFill>
                <a:srgbClr val="463B59"/>
              </a:solidFill>
              <a:latin typeface="游明朝 Demibold" panose="02020600000000000000" pitchFamily="18" charset="-128"/>
              <a:ea typeface="游明朝 Demibold" panose="02020600000000000000" pitchFamily="18" charset="-128"/>
            </a:endParaRPr>
          </a:p>
          <a:p>
            <a:pPr marL="742950" indent="-742950">
              <a:buAutoNum type="arabicPeriod"/>
            </a:pPr>
            <a:r>
              <a:rPr lang="ja-JP" altLang="en-US" sz="2800" dirty="0">
                <a:solidFill>
                  <a:srgbClr val="463B59"/>
                </a:solidFill>
                <a:latin typeface="游明朝 Demibold" panose="02020600000000000000" pitchFamily="18" charset="-128"/>
                <a:ea typeface="游明朝 Demibold" panose="02020600000000000000" pitchFamily="18" charset="-128"/>
              </a:rPr>
              <a:t>神様は私が霊的に成長することを願っている</a:t>
            </a:r>
            <a:br>
              <a:rPr lang="en-US" altLang="ja-JP" sz="2800" dirty="0">
                <a:solidFill>
                  <a:srgbClr val="463B59"/>
                </a:solidFill>
                <a:latin typeface="游明朝 Demibold" panose="02020600000000000000" pitchFamily="18" charset="-128"/>
                <a:ea typeface="游明朝 Demibold" panose="02020600000000000000" pitchFamily="18" charset="-128"/>
              </a:rPr>
            </a:br>
            <a:r>
              <a:rPr lang="en-US" altLang="ja-JP" sz="2000" dirty="0">
                <a:solidFill>
                  <a:srgbClr val="463B59"/>
                </a:solidFill>
                <a:latin typeface="游明朝 Demibold" panose="02020600000000000000" pitchFamily="18" charset="-128"/>
                <a:ea typeface="游明朝 Demibold" panose="02020600000000000000" pitchFamily="18" charset="-128"/>
              </a:rPr>
              <a:t>GOD WANTS ME TO GROW IN SPIRITUAL MATURITY. </a:t>
            </a:r>
            <a:br>
              <a:rPr lang="en-US" altLang="ja-JP" sz="2000" dirty="0">
                <a:solidFill>
                  <a:srgbClr val="463B59"/>
                </a:solidFill>
                <a:latin typeface="游明朝 Demibold" panose="02020600000000000000" pitchFamily="18" charset="-128"/>
                <a:ea typeface="游明朝 Demibold" panose="02020600000000000000" pitchFamily="18" charset="-128"/>
              </a:rPr>
            </a:br>
            <a:endParaRPr lang="en-US" altLang="ja-JP" sz="2000" dirty="0">
              <a:solidFill>
                <a:srgbClr val="463B59"/>
              </a:solidFill>
              <a:latin typeface="游明朝 Demibold" panose="02020600000000000000" pitchFamily="18" charset="-128"/>
              <a:ea typeface="游明朝 Demibold" panose="02020600000000000000" pitchFamily="18" charset="-128"/>
            </a:endParaRPr>
          </a:p>
          <a:p>
            <a:pPr marL="742950" indent="-742950">
              <a:buAutoNum type="arabicPeriod"/>
            </a:pPr>
            <a:r>
              <a:rPr lang="ja-JP" altLang="en-US" sz="2800" dirty="0">
                <a:solidFill>
                  <a:srgbClr val="463B59"/>
                </a:solidFill>
                <a:latin typeface="游明朝 Demibold" panose="02020600000000000000" pitchFamily="18" charset="-128"/>
                <a:ea typeface="游明朝 Demibold" panose="02020600000000000000" pitchFamily="18" charset="-128"/>
              </a:rPr>
              <a:t>神様は私が周りの人に仕えることを願っている</a:t>
            </a:r>
            <a:br>
              <a:rPr lang="en-US" altLang="ja-JP" sz="2800" dirty="0">
                <a:solidFill>
                  <a:srgbClr val="463B59"/>
                </a:solidFill>
                <a:latin typeface="游明朝 Demibold" panose="02020600000000000000" pitchFamily="18" charset="-128"/>
                <a:ea typeface="游明朝 Demibold" panose="02020600000000000000" pitchFamily="18" charset="-128"/>
              </a:rPr>
            </a:br>
            <a:r>
              <a:rPr lang="en-US" altLang="ja-JP" sz="2000" dirty="0">
                <a:solidFill>
                  <a:srgbClr val="463B59"/>
                </a:solidFill>
                <a:latin typeface="游明朝 Demibold" panose="02020600000000000000" pitchFamily="18" charset="-128"/>
                <a:ea typeface="游明朝 Demibold" panose="02020600000000000000" pitchFamily="18" charset="-128"/>
              </a:rPr>
              <a:t>GOD WANTS ME TO SERVE THE PEOPLE AROUND ME. </a:t>
            </a:r>
            <a:br>
              <a:rPr lang="en-US" altLang="ja-JP" sz="2000" dirty="0">
                <a:solidFill>
                  <a:srgbClr val="463B59"/>
                </a:solidFill>
                <a:latin typeface="游明朝 Demibold" panose="02020600000000000000" pitchFamily="18" charset="-128"/>
                <a:ea typeface="游明朝 Demibold" panose="02020600000000000000" pitchFamily="18" charset="-128"/>
              </a:rPr>
            </a:br>
            <a:endParaRPr lang="en-US" altLang="ja-JP" sz="2000" dirty="0">
              <a:solidFill>
                <a:srgbClr val="463B59"/>
              </a:solidFill>
              <a:latin typeface="游明朝 Demibold" panose="02020600000000000000" pitchFamily="18" charset="-128"/>
              <a:ea typeface="游明朝 Demibold" panose="02020600000000000000" pitchFamily="18" charset="-128"/>
            </a:endParaRPr>
          </a:p>
          <a:p>
            <a:pPr marL="742950" indent="-742950">
              <a:buAutoNum type="arabicPeriod"/>
            </a:pPr>
            <a:r>
              <a:rPr lang="ja-JP" altLang="en-US" sz="2800" dirty="0">
                <a:solidFill>
                  <a:srgbClr val="463B59"/>
                </a:solidFill>
                <a:latin typeface="游明朝 Demibold" panose="02020600000000000000" pitchFamily="18" charset="-128"/>
                <a:ea typeface="游明朝 Demibold" panose="02020600000000000000" pitchFamily="18" charset="-128"/>
              </a:rPr>
              <a:t>神様は、私が神様の 愛を 受け取り、その愛を</a:t>
            </a:r>
            <a:endParaRPr lang="en-US" altLang="ja-JP" sz="2800" dirty="0">
              <a:solidFill>
                <a:srgbClr val="463B59"/>
              </a:solidFill>
              <a:latin typeface="游明朝 Demibold" panose="02020600000000000000" pitchFamily="18" charset="-128"/>
              <a:ea typeface="游明朝 Demibold" panose="02020600000000000000" pitchFamily="18" charset="-128"/>
            </a:endParaRPr>
          </a:p>
          <a:p>
            <a:pPr marL="812800" lvl="4"/>
            <a:r>
              <a:rPr lang="en-US" altLang="ja-JP" sz="2800" dirty="0">
                <a:solidFill>
                  <a:srgbClr val="463B59"/>
                </a:solidFill>
                <a:latin typeface="游明朝 Demibold" panose="02020600000000000000" pitchFamily="18" charset="-128"/>
                <a:ea typeface="游明朝 Demibold" panose="02020600000000000000" pitchFamily="18" charset="-128"/>
              </a:rPr>
              <a:t>			</a:t>
            </a:r>
            <a:r>
              <a:rPr lang="ja-JP" altLang="en-US" sz="2800" dirty="0">
                <a:solidFill>
                  <a:srgbClr val="463B59"/>
                </a:solidFill>
                <a:latin typeface="游明朝 Demibold" panose="02020600000000000000" pitchFamily="18" charset="-128"/>
                <a:ea typeface="游明朝 Demibold" panose="02020600000000000000" pitchFamily="18" charset="-128"/>
              </a:rPr>
              <a:t>シェアすることを願っている</a:t>
            </a:r>
            <a:br>
              <a:rPr lang="en-US" altLang="ja-JP" sz="2800" dirty="0">
                <a:solidFill>
                  <a:srgbClr val="463B59"/>
                </a:solidFill>
                <a:latin typeface="游明朝 Demibold" panose="02020600000000000000" pitchFamily="18" charset="-128"/>
                <a:ea typeface="游明朝 Demibold" panose="02020600000000000000" pitchFamily="18" charset="-128"/>
              </a:rPr>
            </a:br>
            <a:r>
              <a:rPr lang="en-US" altLang="ja-JP" sz="2000" dirty="0">
                <a:latin typeface="游明朝 Demibold" panose="02020600000000000000" pitchFamily="18" charset="-128"/>
                <a:ea typeface="游明朝 Demibold" panose="02020600000000000000" pitchFamily="18" charset="-128"/>
              </a:rPr>
              <a:t>GOD WANTS ME TO RECEIVE AND SHARE HIS LOVE.</a:t>
            </a:r>
          </a:p>
          <a:p>
            <a:pPr marL="742950" indent="-742950">
              <a:buAutoNum type="arabicPeriod"/>
            </a:pPr>
            <a:endParaRPr lang="en-US" altLang="ja-JP" sz="2800" dirty="0">
              <a:solidFill>
                <a:srgbClr val="463B59"/>
              </a:solidFill>
              <a:latin typeface="游明朝 Demibold" panose="02020600000000000000" pitchFamily="18" charset="-128"/>
              <a:ea typeface="游明朝 Demibold" panose="02020600000000000000" pitchFamily="18" charset="-128"/>
            </a:endParaRPr>
          </a:p>
        </p:txBody>
      </p:sp>
      <p:pic>
        <p:nvPicPr>
          <p:cNvPr id="2" name="図 1">
            <a:extLst>
              <a:ext uri="{FF2B5EF4-FFF2-40B4-BE49-F238E27FC236}">
                <a16:creationId xmlns:a16="http://schemas.microsoft.com/office/drawing/2014/main" id="{BAB722B2-83AA-4885-9403-51E93B52B5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536" y="6069842"/>
            <a:ext cx="1063733" cy="620688"/>
          </a:xfrm>
          <a:prstGeom prst="rect">
            <a:avLst/>
          </a:prstGeom>
        </p:spPr>
      </p:pic>
    </p:spTree>
    <p:extLst>
      <p:ext uri="{BB962C8B-B14F-4D97-AF65-F5344CB8AC3E}">
        <p14:creationId xmlns:p14="http://schemas.microsoft.com/office/powerpoint/2010/main" val="803591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Searching-Back1.jpg">
            <a:extLst>
              <a:ext uri="{FF2B5EF4-FFF2-40B4-BE49-F238E27FC236}">
                <a16:creationId xmlns:a16="http://schemas.microsoft.com/office/drawing/2014/main" id="{A9B4D262-30D2-4B6F-8BC9-5AA4F724B1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7CB81086-6823-4EC5-B20B-619E60A0B4FC}"/>
              </a:ext>
            </a:extLst>
          </p:cNvPr>
          <p:cNvSpPr txBox="1"/>
          <p:nvPr/>
        </p:nvSpPr>
        <p:spPr>
          <a:xfrm>
            <a:off x="695400" y="428179"/>
            <a:ext cx="10801200" cy="6001643"/>
          </a:xfrm>
          <a:prstGeom prst="rect">
            <a:avLst/>
          </a:prstGeom>
          <a:noFill/>
        </p:spPr>
        <p:txBody>
          <a:bodyPr wrap="square">
            <a:spAutoFit/>
          </a:bodyPr>
          <a:lstStyle/>
          <a:p>
            <a:r>
              <a:rPr lang="ja-JP" altLang="en-US" sz="3200" dirty="0">
                <a:effectLst>
                  <a:outerShdw blurRad="38100" dist="38100" dir="2700000" algn="tl">
                    <a:srgbClr val="000000">
                      <a:alpha val="43137"/>
                    </a:srgbClr>
                  </a:outerShdw>
                </a:effectLst>
              </a:rPr>
              <a:t>これらのことはすべて、神から出ています。神は、キリストによって私たちをご自分と和解させ、また、和解の務めを私たちに与えてくださいました。こういうわけで、神が私たちを通して 勧めておられるのですから、私たちはキリストに代わる使節なのです。私たちはキリストに代わって願います。神と和解させていただきなさい。</a:t>
            </a:r>
            <a:r>
              <a:rPr lang="en-US" altLang="ja-JP" sz="3200" dirty="0">
                <a:effectLst>
                  <a:outerShdw blurRad="38100" dist="38100" dir="2700000" algn="tl">
                    <a:srgbClr val="000000">
                      <a:alpha val="43137"/>
                    </a:srgbClr>
                  </a:outerShdw>
                </a:effectLst>
              </a:rPr>
              <a:t>[</a:t>
            </a:r>
            <a:r>
              <a:rPr lang="ja-JP" altLang="en-US" sz="3200" dirty="0">
                <a:effectLst>
                  <a:outerShdw blurRad="38100" dist="38100" dir="2700000" algn="tl">
                    <a:srgbClr val="000000">
                      <a:alpha val="43137"/>
                    </a:srgbClr>
                  </a:outerShdw>
                </a:effectLst>
              </a:rPr>
              <a:t>コリント人への手紙 第二 </a:t>
            </a:r>
            <a:r>
              <a:rPr lang="en-US" altLang="ja-JP" sz="3200" dirty="0">
                <a:effectLst>
                  <a:outerShdw blurRad="38100" dist="38100" dir="2700000" algn="tl">
                    <a:srgbClr val="000000">
                      <a:alpha val="43137"/>
                    </a:srgbClr>
                  </a:outerShdw>
                </a:effectLst>
              </a:rPr>
              <a:t>5:18,20] </a:t>
            </a:r>
          </a:p>
          <a:p>
            <a:endParaRPr lang="en-US" altLang="ja-JP" sz="3200" dirty="0">
              <a:effectLst>
                <a:outerShdw blurRad="38100" dist="38100" dir="2700000" algn="tl">
                  <a:srgbClr val="000000">
                    <a:alpha val="43137"/>
                  </a:srgbClr>
                </a:outerShdw>
              </a:effectLst>
            </a:endParaRPr>
          </a:p>
          <a:p>
            <a:r>
              <a:rPr lang="en-US" altLang="ja-JP" sz="3200" dirty="0">
                <a:effectLst>
                  <a:outerShdw blurRad="38100" dist="38100" dir="2700000" algn="tl">
                    <a:srgbClr val="000000">
                      <a:alpha val="43137"/>
                    </a:srgbClr>
                  </a:outerShdw>
                </a:effectLst>
              </a:rPr>
              <a:t>“All this is from God, who reconciled us to himself through Christ and gave us the ministry of reconciliation: We are therefore Christ’s ambassadors, as though God were making his appeal through us. We implore you on Christ’s behalf: Be reconciled to God.”2 Corinthians 5:18, 20 NIV</a:t>
            </a:r>
            <a:endParaRPr lang="ja-JP" altLang="en-US" sz="3200" dirty="0">
              <a:effectLst>
                <a:outerShdw blurRad="38100" dist="38100" dir="2700000" algn="tl">
                  <a:srgbClr val="000000">
                    <a:alpha val="43137"/>
                  </a:srgbClr>
                </a:outerShdw>
              </a:effectLst>
            </a:endParaRPr>
          </a:p>
        </p:txBody>
      </p:sp>
      <p:pic>
        <p:nvPicPr>
          <p:cNvPr id="2" name="図 1">
            <a:extLst>
              <a:ext uri="{FF2B5EF4-FFF2-40B4-BE49-F238E27FC236}">
                <a16:creationId xmlns:a16="http://schemas.microsoft.com/office/drawing/2014/main" id="{546E619D-96B5-40DE-A59D-A8786FD50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536" y="6069842"/>
            <a:ext cx="1063733" cy="620688"/>
          </a:xfrm>
          <a:prstGeom prst="rect">
            <a:avLst/>
          </a:prstGeom>
        </p:spPr>
      </p:pic>
    </p:spTree>
    <p:extLst>
      <p:ext uri="{BB962C8B-B14F-4D97-AF65-F5344CB8AC3E}">
        <p14:creationId xmlns:p14="http://schemas.microsoft.com/office/powerpoint/2010/main" val="3319795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Searching-Back1.jpg">
            <a:extLst>
              <a:ext uri="{FF2B5EF4-FFF2-40B4-BE49-F238E27FC236}">
                <a16:creationId xmlns:a16="http://schemas.microsoft.com/office/drawing/2014/main" id="{A9B4D262-30D2-4B6F-8BC9-5AA4F724B1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7CB81086-6823-4EC5-B20B-619E60A0B4FC}"/>
              </a:ext>
            </a:extLst>
          </p:cNvPr>
          <p:cNvSpPr txBox="1"/>
          <p:nvPr/>
        </p:nvSpPr>
        <p:spPr>
          <a:xfrm>
            <a:off x="695400" y="591717"/>
            <a:ext cx="10801200" cy="2862322"/>
          </a:xfrm>
          <a:prstGeom prst="rect">
            <a:avLst/>
          </a:prstGeom>
          <a:noFill/>
        </p:spPr>
        <p:txBody>
          <a:bodyPr wrap="square">
            <a:spAutoFit/>
          </a:bodyPr>
          <a:lstStyle/>
          <a:p>
            <a:r>
              <a:rPr lang="ja-JP" altLang="en-US" sz="3600" dirty="0">
                <a:effectLst>
                  <a:outerShdw blurRad="38100" dist="38100" dir="2700000" algn="tl">
                    <a:srgbClr val="000000">
                      <a:alpha val="43137"/>
                    </a:srgbClr>
                  </a:outerShdw>
                </a:effectLst>
              </a:rPr>
              <a:t>自分の富に拠り頼む者は倒れ、正しい人は若葉のように芽を出す。</a:t>
            </a:r>
            <a:r>
              <a:rPr lang="en-US" altLang="ja-JP" sz="3600" dirty="0">
                <a:effectLst>
                  <a:outerShdw blurRad="38100" dist="38100" dir="2700000" algn="tl">
                    <a:srgbClr val="000000">
                      <a:alpha val="43137"/>
                    </a:srgbClr>
                  </a:outerShdw>
                </a:effectLst>
              </a:rPr>
              <a:t>[</a:t>
            </a:r>
            <a:r>
              <a:rPr lang="ja-JP" altLang="en-US" sz="3600" dirty="0">
                <a:effectLst>
                  <a:outerShdw blurRad="38100" dist="38100" dir="2700000" algn="tl">
                    <a:srgbClr val="000000">
                      <a:alpha val="43137"/>
                    </a:srgbClr>
                  </a:outerShdw>
                </a:effectLst>
              </a:rPr>
              <a:t>箴言</a:t>
            </a:r>
            <a:r>
              <a:rPr lang="en-US" altLang="ja-JP" sz="3600" dirty="0">
                <a:effectLst>
                  <a:outerShdw blurRad="38100" dist="38100" dir="2700000" algn="tl">
                    <a:srgbClr val="000000">
                      <a:alpha val="43137"/>
                    </a:srgbClr>
                  </a:outerShdw>
                </a:effectLst>
              </a:rPr>
              <a:t>11:28 ]</a:t>
            </a:r>
          </a:p>
          <a:p>
            <a:endParaRPr lang="en-US" altLang="ja-JP" sz="3600" dirty="0">
              <a:effectLst>
                <a:outerShdw blurRad="38100" dist="38100" dir="2700000" algn="tl">
                  <a:srgbClr val="000000">
                    <a:alpha val="43137"/>
                  </a:srgbClr>
                </a:outerShdw>
              </a:effectLst>
            </a:endParaRPr>
          </a:p>
          <a:p>
            <a:r>
              <a:rPr lang="en-US" altLang="ja-JP" sz="3600" dirty="0">
                <a:effectLst>
                  <a:outerShdw blurRad="38100" dist="38100" dir="2700000" algn="tl">
                    <a:srgbClr val="000000">
                      <a:alpha val="43137"/>
                    </a:srgbClr>
                  </a:outerShdw>
                </a:effectLst>
              </a:rPr>
              <a:t>Trust in your money and down you go! But the godly flourish like leaves in spring.” Proverbs 11:28 NLT</a:t>
            </a:r>
            <a:endParaRPr lang="ja-JP" altLang="en-US" sz="3600" dirty="0">
              <a:effectLst>
                <a:outerShdw blurRad="38100" dist="38100" dir="2700000" algn="tl">
                  <a:srgbClr val="000000">
                    <a:alpha val="43137"/>
                  </a:srgbClr>
                </a:outerShdw>
              </a:effectLst>
            </a:endParaRPr>
          </a:p>
        </p:txBody>
      </p:sp>
      <p:pic>
        <p:nvPicPr>
          <p:cNvPr id="4" name="図 3">
            <a:extLst>
              <a:ext uri="{FF2B5EF4-FFF2-40B4-BE49-F238E27FC236}">
                <a16:creationId xmlns:a16="http://schemas.microsoft.com/office/drawing/2014/main" id="{5E0C06E3-BE1A-4B7C-89AC-E9A135FD03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536" y="6069842"/>
            <a:ext cx="1063733" cy="62068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Searching-Back1.jpg">
            <a:extLst>
              <a:ext uri="{FF2B5EF4-FFF2-40B4-BE49-F238E27FC236}">
                <a16:creationId xmlns:a16="http://schemas.microsoft.com/office/drawing/2014/main" id="{A9B4D262-30D2-4B6F-8BC9-5AA4F724B1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7CB81086-6823-4EC5-B20B-619E60A0B4FC}"/>
              </a:ext>
            </a:extLst>
          </p:cNvPr>
          <p:cNvSpPr txBox="1"/>
          <p:nvPr/>
        </p:nvSpPr>
        <p:spPr>
          <a:xfrm>
            <a:off x="695400" y="674400"/>
            <a:ext cx="10801200" cy="5509200"/>
          </a:xfrm>
          <a:prstGeom prst="rect">
            <a:avLst/>
          </a:prstGeom>
          <a:noFill/>
        </p:spPr>
        <p:txBody>
          <a:bodyPr wrap="square">
            <a:spAutoFit/>
          </a:bodyPr>
          <a:lstStyle/>
          <a:p>
            <a:r>
              <a:rPr lang="ja-JP" altLang="en-US" sz="3200" dirty="0">
                <a:effectLst>
                  <a:outerShdw blurRad="38100" dist="38100" dir="2700000" algn="tl">
                    <a:srgbClr val="000000">
                      <a:alpha val="43137"/>
                    </a:srgbClr>
                  </a:outerShdw>
                </a:effectLst>
              </a:rPr>
              <a:t>主に信頼する者に祝福があるように。その人は主を頼みとする。その人は、水のほとりに植えられた木。流れのほとりに根を伸ばし、暑さが来ても暑さを知らず、葉は茂って、日照りの年にも心配なく、実を結ぶことをやめない。</a:t>
            </a:r>
            <a:r>
              <a:rPr lang="en-US" altLang="ja-JP" sz="3200" dirty="0">
                <a:effectLst>
                  <a:outerShdw blurRad="38100" dist="38100" dir="2700000" algn="tl">
                    <a:srgbClr val="000000">
                      <a:alpha val="43137"/>
                    </a:srgbClr>
                  </a:outerShdw>
                </a:effectLst>
              </a:rPr>
              <a:t>[</a:t>
            </a:r>
            <a:r>
              <a:rPr lang="ja-JP" altLang="en-US" sz="3200" dirty="0">
                <a:effectLst>
                  <a:outerShdw blurRad="38100" dist="38100" dir="2700000" algn="tl">
                    <a:srgbClr val="000000">
                      <a:alpha val="43137"/>
                    </a:srgbClr>
                  </a:outerShdw>
                </a:effectLst>
              </a:rPr>
              <a:t>エレミヤ書 </a:t>
            </a:r>
            <a:r>
              <a:rPr lang="en-US" altLang="ja-JP" sz="3200" dirty="0">
                <a:effectLst>
                  <a:outerShdw blurRad="38100" dist="38100" dir="2700000" algn="tl">
                    <a:srgbClr val="000000">
                      <a:alpha val="43137"/>
                    </a:srgbClr>
                  </a:outerShdw>
                </a:effectLst>
              </a:rPr>
              <a:t>17:7,8]</a:t>
            </a:r>
          </a:p>
          <a:p>
            <a:endParaRPr lang="en-US" altLang="ja-JP" sz="3200" dirty="0">
              <a:effectLst>
                <a:outerShdw blurRad="38100" dist="38100" dir="2700000" algn="tl">
                  <a:srgbClr val="000000">
                    <a:alpha val="43137"/>
                  </a:srgbClr>
                </a:outerShdw>
              </a:effectLst>
            </a:endParaRPr>
          </a:p>
          <a:p>
            <a:r>
              <a:rPr lang="en-US" altLang="ja-JP" sz="3200" dirty="0">
                <a:effectLst>
                  <a:outerShdw blurRad="38100" dist="38100" dir="2700000" algn="tl">
                    <a:srgbClr val="000000">
                      <a:alpha val="43137"/>
                    </a:srgbClr>
                  </a:outerShdw>
                </a:effectLst>
              </a:rPr>
              <a:t>But blessed are those who trust in the Lord and have made the Lord their hope and confidence. They are like trees planted along a riverbank, with roots that reach deep into the water. Such trees are not bothered by the heat or worried by long months of drought. Their leaves stay green, and they never stop producing fruit.” Jeremiah 17:7-8 NLT</a:t>
            </a:r>
            <a:endParaRPr lang="ja-JP" altLang="en-US" sz="3200" dirty="0">
              <a:effectLst>
                <a:outerShdw blurRad="38100" dist="38100" dir="2700000" algn="tl">
                  <a:srgbClr val="000000">
                    <a:alpha val="43137"/>
                  </a:srgbClr>
                </a:outerShdw>
              </a:effectLst>
            </a:endParaRPr>
          </a:p>
        </p:txBody>
      </p:sp>
      <p:pic>
        <p:nvPicPr>
          <p:cNvPr id="2" name="図 1">
            <a:extLst>
              <a:ext uri="{FF2B5EF4-FFF2-40B4-BE49-F238E27FC236}">
                <a16:creationId xmlns:a16="http://schemas.microsoft.com/office/drawing/2014/main" id="{E8F74B9C-149D-420F-BD08-55FA9AC13F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536" y="6069842"/>
            <a:ext cx="1063733" cy="620688"/>
          </a:xfrm>
          <a:prstGeom prst="rect">
            <a:avLst/>
          </a:prstGeom>
        </p:spPr>
      </p:pic>
    </p:spTree>
    <p:extLst>
      <p:ext uri="{BB962C8B-B14F-4D97-AF65-F5344CB8AC3E}">
        <p14:creationId xmlns:p14="http://schemas.microsoft.com/office/powerpoint/2010/main" val="4167179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BA71D50C-7C4B-407E-B9AF-51F3EEEE7A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93" y="0"/>
            <a:ext cx="11753213" cy="6858000"/>
          </a:xfrm>
          <a:prstGeom prst="rect">
            <a:avLst/>
          </a:prstGeom>
        </p:spPr>
      </p:pic>
    </p:spTree>
    <p:extLst>
      <p:ext uri="{BB962C8B-B14F-4D97-AF65-F5344CB8AC3E}">
        <p14:creationId xmlns:p14="http://schemas.microsoft.com/office/powerpoint/2010/main" val="2686867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Searching-Back1.jpg">
            <a:extLst>
              <a:ext uri="{FF2B5EF4-FFF2-40B4-BE49-F238E27FC236}">
                <a16:creationId xmlns:a16="http://schemas.microsoft.com/office/drawing/2014/main" id="{A9B4D262-30D2-4B6F-8BC9-5AA4F724B1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7CB81086-6823-4EC5-B20B-619E60A0B4FC}"/>
              </a:ext>
            </a:extLst>
          </p:cNvPr>
          <p:cNvSpPr txBox="1"/>
          <p:nvPr/>
        </p:nvSpPr>
        <p:spPr>
          <a:xfrm>
            <a:off x="695400" y="674400"/>
            <a:ext cx="10801200" cy="5509200"/>
          </a:xfrm>
          <a:prstGeom prst="rect">
            <a:avLst/>
          </a:prstGeom>
          <a:noFill/>
        </p:spPr>
        <p:txBody>
          <a:bodyPr wrap="square">
            <a:spAutoFit/>
          </a:bodyPr>
          <a:lstStyle/>
          <a:p>
            <a:r>
              <a:rPr lang="ja-JP" altLang="en-US" sz="3200" dirty="0">
                <a:effectLst>
                  <a:outerShdw blurRad="38100" dist="38100" dir="2700000" algn="tl">
                    <a:srgbClr val="000000">
                      <a:alpha val="43137"/>
                    </a:srgbClr>
                  </a:outerShdw>
                </a:effectLst>
              </a:rPr>
              <a:t>またキリストにあって、私たちは御国を受け継ぐ者となりました。すべてをみこころによる計画のままに行う方の目的にしたがい、あらかじめそのように定められていたのです。それは、前からキリストに望みを置いていた私たちが、神の栄光をほめたたえるためです。</a:t>
            </a:r>
            <a:r>
              <a:rPr lang="en-US" altLang="ja-JP" sz="3200" dirty="0">
                <a:effectLst>
                  <a:outerShdw blurRad="38100" dist="38100" dir="2700000" algn="tl">
                    <a:srgbClr val="000000">
                      <a:alpha val="43137"/>
                    </a:srgbClr>
                  </a:outerShdw>
                </a:effectLst>
              </a:rPr>
              <a:t>[</a:t>
            </a:r>
            <a:r>
              <a:rPr lang="ja-JP" altLang="en-US" sz="3200" dirty="0">
                <a:effectLst>
                  <a:outerShdw blurRad="38100" dist="38100" dir="2700000" algn="tl">
                    <a:srgbClr val="000000">
                      <a:alpha val="43137"/>
                    </a:srgbClr>
                  </a:outerShdw>
                </a:effectLst>
              </a:rPr>
              <a:t>エペソ人への手紙 </a:t>
            </a:r>
            <a:r>
              <a:rPr lang="en-US" altLang="ja-JP" sz="3200" dirty="0">
                <a:effectLst>
                  <a:outerShdw blurRad="38100" dist="38100" dir="2700000" algn="tl">
                    <a:srgbClr val="000000">
                      <a:alpha val="43137"/>
                    </a:srgbClr>
                  </a:outerShdw>
                </a:effectLst>
              </a:rPr>
              <a:t>1:11-12]</a:t>
            </a:r>
          </a:p>
          <a:p>
            <a:endParaRPr lang="en-US" altLang="ja-JP" sz="3200" dirty="0">
              <a:effectLst>
                <a:outerShdw blurRad="38100" dist="38100" dir="2700000" algn="tl">
                  <a:srgbClr val="000000">
                    <a:alpha val="43137"/>
                  </a:srgbClr>
                </a:outerShdw>
              </a:effectLst>
            </a:endParaRPr>
          </a:p>
          <a:p>
            <a:r>
              <a:rPr lang="en-US" altLang="ja-JP" sz="3200" dirty="0">
                <a:effectLst>
                  <a:outerShdw blurRad="38100" dist="38100" dir="2700000" algn="tl">
                    <a:srgbClr val="000000">
                      <a:alpha val="43137"/>
                    </a:srgbClr>
                  </a:outerShdw>
                </a:effectLst>
              </a:rPr>
              <a:t>“It’s in Christ that we find out who we are and what we are living for. Long before we first heard of Christ and got our hopes up, he had his eye on us, had designs on us for glorious living, part of the overall purpose he is working out in everything and everyone.” Ephesians 1:11-12 MSG</a:t>
            </a:r>
            <a:endParaRPr lang="ja-JP" altLang="en-US" sz="3200" dirty="0">
              <a:effectLst>
                <a:outerShdw blurRad="38100" dist="38100" dir="2700000" algn="tl">
                  <a:srgbClr val="000000">
                    <a:alpha val="43137"/>
                  </a:srgbClr>
                </a:outerShdw>
              </a:effectLst>
            </a:endParaRPr>
          </a:p>
        </p:txBody>
      </p:sp>
      <p:pic>
        <p:nvPicPr>
          <p:cNvPr id="2" name="図 1">
            <a:extLst>
              <a:ext uri="{FF2B5EF4-FFF2-40B4-BE49-F238E27FC236}">
                <a16:creationId xmlns:a16="http://schemas.microsoft.com/office/drawing/2014/main" id="{353F7159-8DE8-4BE5-B10B-7975E39CDE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536" y="6069842"/>
            <a:ext cx="1063733" cy="620688"/>
          </a:xfrm>
          <a:prstGeom prst="rect">
            <a:avLst/>
          </a:prstGeom>
        </p:spPr>
      </p:pic>
    </p:spTree>
    <p:extLst>
      <p:ext uri="{BB962C8B-B14F-4D97-AF65-F5344CB8AC3E}">
        <p14:creationId xmlns:p14="http://schemas.microsoft.com/office/powerpoint/2010/main" val="3509566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Searching-Theme-Blank.jpg">
            <a:extLst>
              <a:ext uri="{FF2B5EF4-FFF2-40B4-BE49-F238E27FC236}">
                <a16:creationId xmlns:a16="http://schemas.microsoft.com/office/drawing/2014/main" id="{9D0984ED-D638-498E-B5A1-608DAE3090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3">
            <a:extLst>
              <a:ext uri="{FF2B5EF4-FFF2-40B4-BE49-F238E27FC236}">
                <a16:creationId xmlns:a16="http://schemas.microsoft.com/office/drawing/2014/main" id="{27D81FAA-EBA6-46BF-90A6-CE853353A2CA}"/>
              </a:ext>
            </a:extLst>
          </p:cNvPr>
          <p:cNvSpPr/>
          <p:nvPr/>
        </p:nvSpPr>
        <p:spPr>
          <a:xfrm>
            <a:off x="88585" y="548680"/>
            <a:ext cx="12014828" cy="1569660"/>
          </a:xfrm>
          <a:prstGeom prst="rect">
            <a:avLst/>
          </a:prstGeom>
          <a:noFill/>
        </p:spPr>
        <p:txBody>
          <a:bodyPr wrap="none" lIns="91440" tIns="45720" rIns="91440" bIns="45720">
            <a:spAutoFit/>
          </a:bodyPr>
          <a:lstStyle/>
          <a:p>
            <a:pPr marL="742950" indent="-742950">
              <a:buAutoNum type="arabicPeriod"/>
            </a:pPr>
            <a:r>
              <a:rPr lang="ja-JP" altLang="en-US" sz="3600" dirty="0">
                <a:solidFill>
                  <a:srgbClr val="463B59"/>
                </a:solidFill>
                <a:latin typeface="游明朝 Demibold" panose="02020600000000000000" pitchFamily="18" charset="-128"/>
                <a:ea typeface="游明朝 Demibold" panose="02020600000000000000" pitchFamily="18" charset="-128"/>
              </a:rPr>
              <a:t>神様は私の人生の中心が神様となるように願っている</a:t>
            </a:r>
            <a:br>
              <a:rPr lang="en-US" altLang="ja-JP" sz="3600" dirty="0">
                <a:solidFill>
                  <a:srgbClr val="463B59"/>
                </a:solidFill>
                <a:latin typeface="游明朝 Demibold" panose="02020600000000000000" pitchFamily="18" charset="-128"/>
                <a:ea typeface="游明朝 Demibold" panose="02020600000000000000" pitchFamily="18" charset="-128"/>
              </a:rPr>
            </a:br>
            <a:r>
              <a:rPr lang="en-US" altLang="ja-JP" sz="2400" dirty="0">
                <a:solidFill>
                  <a:srgbClr val="463B59"/>
                </a:solidFill>
                <a:latin typeface="游明朝 Demibold" panose="02020600000000000000" pitchFamily="18" charset="-128"/>
                <a:ea typeface="游明朝 Demibold" panose="02020600000000000000" pitchFamily="18" charset="-128"/>
              </a:rPr>
              <a:t>GOD WANTS ME TO CENTER MY LIFE AROUND HIM.</a:t>
            </a:r>
            <a:br>
              <a:rPr lang="en-US" altLang="ja-JP" sz="3600" b="1" dirty="0">
                <a:ln w="10160">
                  <a:solidFill>
                    <a:schemeClr val="accent5"/>
                  </a:solidFill>
                  <a:prstDash val="solid"/>
                </a:ln>
                <a:solidFill>
                  <a:srgbClr val="463B59"/>
                </a:solidFill>
                <a:latin typeface="游明朝 Demibold" panose="02020600000000000000" pitchFamily="18" charset="-128"/>
                <a:ea typeface="游明朝 Demibold" panose="02020600000000000000" pitchFamily="18" charset="-128"/>
              </a:rPr>
            </a:br>
            <a:endParaRPr lang="en-US" altLang="ja-JP" sz="3600" dirty="0">
              <a:solidFill>
                <a:srgbClr val="463B59"/>
              </a:solidFill>
              <a:latin typeface="游明朝 Demibold" panose="02020600000000000000" pitchFamily="18" charset="-128"/>
              <a:ea typeface="游明朝 Demibold" panose="02020600000000000000" pitchFamily="18" charset="-128"/>
            </a:endParaRPr>
          </a:p>
        </p:txBody>
      </p:sp>
      <p:pic>
        <p:nvPicPr>
          <p:cNvPr id="16" name="図 15">
            <a:extLst>
              <a:ext uri="{FF2B5EF4-FFF2-40B4-BE49-F238E27FC236}">
                <a16:creationId xmlns:a16="http://schemas.microsoft.com/office/drawing/2014/main" id="{F95BB485-4105-43A6-908E-CA000947AA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536" y="6069842"/>
            <a:ext cx="1063733" cy="62068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Searching-Back1.jpg">
            <a:extLst>
              <a:ext uri="{FF2B5EF4-FFF2-40B4-BE49-F238E27FC236}">
                <a16:creationId xmlns:a16="http://schemas.microsoft.com/office/drawing/2014/main" id="{A9B4D262-30D2-4B6F-8BC9-5AA4F724B1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7CB81086-6823-4EC5-B20B-619E60A0B4FC}"/>
              </a:ext>
            </a:extLst>
          </p:cNvPr>
          <p:cNvSpPr txBox="1"/>
          <p:nvPr/>
        </p:nvSpPr>
        <p:spPr>
          <a:xfrm>
            <a:off x="695400" y="674400"/>
            <a:ext cx="10801200" cy="3539430"/>
          </a:xfrm>
          <a:prstGeom prst="rect">
            <a:avLst/>
          </a:prstGeom>
          <a:noFill/>
        </p:spPr>
        <p:txBody>
          <a:bodyPr wrap="square">
            <a:spAutoFit/>
          </a:bodyPr>
          <a:lstStyle/>
          <a:p>
            <a:r>
              <a:rPr lang="ja-JP" altLang="en-US" sz="3200" dirty="0">
                <a:effectLst>
                  <a:outerShdw blurRad="38100" dist="38100" dir="2700000" algn="tl">
                    <a:srgbClr val="000000">
                      <a:alpha val="43137"/>
                    </a:srgbClr>
                  </a:outerShdw>
                </a:effectLst>
              </a:rPr>
              <a:t>イエスは彼に言われた。「</a:t>
            </a:r>
            <a:r>
              <a:rPr lang="en-US" altLang="ja-JP" sz="3200" dirty="0">
                <a:effectLst>
                  <a:outerShdw blurRad="38100" dist="38100" dir="2700000" algn="tl">
                    <a:srgbClr val="000000">
                      <a:alpha val="43137"/>
                    </a:srgbClr>
                  </a:outerShdw>
                </a:effectLst>
              </a:rPr>
              <a:t>『</a:t>
            </a:r>
            <a:r>
              <a:rPr lang="ja-JP" altLang="en-US" sz="3200" dirty="0">
                <a:effectLst>
                  <a:outerShdw blurRad="38100" dist="38100" dir="2700000" algn="tl">
                    <a:srgbClr val="000000">
                      <a:alpha val="43137"/>
                    </a:srgbClr>
                  </a:outerShdw>
                </a:effectLst>
              </a:rPr>
              <a:t>あなたは 心を尽くし、いのちを尽くし、知性を尽くして、あなたの神、主を愛しなさい。</a:t>
            </a:r>
            <a:r>
              <a:rPr lang="en-US" altLang="ja-JP" sz="3200" dirty="0">
                <a:effectLst>
                  <a:outerShdw blurRad="38100" dist="38100" dir="2700000" algn="tl">
                    <a:srgbClr val="000000">
                      <a:alpha val="43137"/>
                    </a:srgbClr>
                  </a:outerShdw>
                </a:effectLst>
              </a:rPr>
              <a:t>』</a:t>
            </a:r>
            <a:r>
              <a:rPr lang="ja-JP" altLang="en-US" sz="3200" dirty="0">
                <a:effectLst>
                  <a:outerShdw blurRad="38100" dist="38100" dir="2700000" algn="tl">
                    <a:srgbClr val="000000">
                      <a:alpha val="43137"/>
                    </a:srgbClr>
                  </a:outerShdw>
                </a:effectLst>
              </a:rPr>
              <a:t>これが、重要な 第一の戒めです。 </a:t>
            </a:r>
            <a:r>
              <a:rPr lang="en-US" altLang="ja-JP" sz="3200" dirty="0">
                <a:effectLst>
                  <a:outerShdw blurRad="38100" dist="38100" dir="2700000" algn="tl">
                    <a:srgbClr val="000000">
                      <a:alpha val="43137"/>
                    </a:srgbClr>
                  </a:outerShdw>
                </a:effectLst>
              </a:rPr>
              <a:t>[</a:t>
            </a:r>
            <a:r>
              <a:rPr lang="ja-JP" altLang="en-US" sz="3200" dirty="0">
                <a:effectLst>
                  <a:outerShdw blurRad="38100" dist="38100" dir="2700000" algn="tl">
                    <a:srgbClr val="000000">
                      <a:alpha val="43137"/>
                    </a:srgbClr>
                  </a:outerShdw>
                </a:effectLst>
              </a:rPr>
              <a:t>マタイの福音書 </a:t>
            </a:r>
            <a:r>
              <a:rPr lang="en-US" altLang="ja-JP" sz="3200" dirty="0">
                <a:effectLst>
                  <a:outerShdw blurRad="38100" dist="38100" dir="2700000" algn="tl">
                    <a:srgbClr val="000000">
                      <a:alpha val="43137"/>
                    </a:srgbClr>
                  </a:outerShdw>
                </a:effectLst>
              </a:rPr>
              <a:t>22:37,38] </a:t>
            </a:r>
          </a:p>
          <a:p>
            <a:endParaRPr lang="en-US" altLang="ja-JP" sz="3200" dirty="0">
              <a:effectLst>
                <a:outerShdw blurRad="38100" dist="38100" dir="2700000" algn="tl">
                  <a:srgbClr val="000000">
                    <a:alpha val="43137"/>
                  </a:srgbClr>
                </a:outerShdw>
              </a:effectLst>
            </a:endParaRPr>
          </a:p>
          <a:p>
            <a:r>
              <a:rPr lang="en-US" altLang="ja-JP" sz="3200" dirty="0">
                <a:effectLst>
                  <a:outerShdw blurRad="38100" dist="38100" dir="2700000" algn="tl">
                    <a:srgbClr val="000000">
                      <a:alpha val="43137"/>
                    </a:srgbClr>
                  </a:outerShdw>
                </a:effectLst>
              </a:rPr>
              <a:t>“Jesus replied, “‘You must love the LORD your God with all your heart, all your soul, and all your mind.’ This is the first and greatest commandment.” Matthew 22:37-38 NLT </a:t>
            </a:r>
            <a:endParaRPr lang="ja-JP" altLang="en-US" sz="3200" dirty="0">
              <a:effectLst>
                <a:outerShdw blurRad="38100" dist="38100" dir="2700000" algn="tl">
                  <a:srgbClr val="000000">
                    <a:alpha val="43137"/>
                  </a:srgbClr>
                </a:outerShdw>
              </a:effectLst>
            </a:endParaRPr>
          </a:p>
        </p:txBody>
      </p:sp>
      <p:pic>
        <p:nvPicPr>
          <p:cNvPr id="2" name="図 1">
            <a:extLst>
              <a:ext uri="{FF2B5EF4-FFF2-40B4-BE49-F238E27FC236}">
                <a16:creationId xmlns:a16="http://schemas.microsoft.com/office/drawing/2014/main" id="{AA27D19B-4314-4FC1-B378-8F87806255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536" y="6069842"/>
            <a:ext cx="1063733" cy="620688"/>
          </a:xfrm>
          <a:prstGeom prst="rect">
            <a:avLst/>
          </a:prstGeom>
        </p:spPr>
      </p:pic>
    </p:spTree>
    <p:extLst>
      <p:ext uri="{BB962C8B-B14F-4D97-AF65-F5344CB8AC3E}">
        <p14:creationId xmlns:p14="http://schemas.microsoft.com/office/powerpoint/2010/main" val="3278352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Searching-Theme-Blank.jpg">
            <a:extLst>
              <a:ext uri="{FF2B5EF4-FFF2-40B4-BE49-F238E27FC236}">
                <a16:creationId xmlns:a16="http://schemas.microsoft.com/office/drawing/2014/main" id="{9D0984ED-D638-498E-B5A1-608DAE3090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3">
            <a:extLst>
              <a:ext uri="{FF2B5EF4-FFF2-40B4-BE49-F238E27FC236}">
                <a16:creationId xmlns:a16="http://schemas.microsoft.com/office/drawing/2014/main" id="{27D81FAA-EBA6-46BF-90A6-CE853353A2CA}"/>
              </a:ext>
            </a:extLst>
          </p:cNvPr>
          <p:cNvSpPr/>
          <p:nvPr/>
        </p:nvSpPr>
        <p:spPr>
          <a:xfrm>
            <a:off x="88585" y="548680"/>
            <a:ext cx="12014828" cy="2308324"/>
          </a:xfrm>
          <a:prstGeom prst="rect">
            <a:avLst/>
          </a:prstGeom>
          <a:noFill/>
        </p:spPr>
        <p:txBody>
          <a:bodyPr wrap="none" lIns="91440" tIns="45720" rIns="91440" bIns="45720">
            <a:spAutoFit/>
          </a:bodyPr>
          <a:lstStyle/>
          <a:p>
            <a:pPr marL="742950" indent="-742950">
              <a:buAutoNum type="arabicPeriod"/>
            </a:pPr>
            <a:r>
              <a:rPr lang="ja-JP" altLang="en-US" sz="3200" dirty="0">
                <a:solidFill>
                  <a:srgbClr val="463B59"/>
                </a:solidFill>
                <a:latin typeface="游明朝 Demibold" panose="02020600000000000000" pitchFamily="18" charset="-128"/>
                <a:ea typeface="游明朝 Demibold" panose="02020600000000000000" pitchFamily="18" charset="-128"/>
              </a:rPr>
              <a:t>神様は私の人生の中心が神様となるように願っている</a:t>
            </a:r>
            <a:br>
              <a:rPr lang="en-US" altLang="ja-JP" sz="3200" dirty="0">
                <a:solidFill>
                  <a:srgbClr val="463B59"/>
                </a:solidFill>
                <a:latin typeface="游明朝 Demibold" panose="02020600000000000000" pitchFamily="18" charset="-128"/>
                <a:ea typeface="游明朝 Demibold" panose="02020600000000000000" pitchFamily="18" charset="-128"/>
              </a:rPr>
            </a:br>
            <a:r>
              <a:rPr lang="en-US" altLang="ja-JP" sz="2400" dirty="0">
                <a:solidFill>
                  <a:srgbClr val="463B59"/>
                </a:solidFill>
                <a:latin typeface="游明朝 Demibold" panose="02020600000000000000" pitchFamily="18" charset="-128"/>
                <a:ea typeface="游明朝 Demibold" panose="02020600000000000000" pitchFamily="18" charset="-128"/>
              </a:rPr>
              <a:t>GOD WANTS ME TO CENTER MY LIFE AROUND HIM.</a:t>
            </a:r>
            <a:br>
              <a:rPr lang="en-US" altLang="ja-JP" sz="3200" b="1" dirty="0">
                <a:ln w="10160">
                  <a:solidFill>
                    <a:schemeClr val="accent5"/>
                  </a:solidFill>
                  <a:prstDash val="solid"/>
                </a:ln>
                <a:solidFill>
                  <a:srgbClr val="463B59"/>
                </a:solidFill>
                <a:latin typeface="游明朝 Demibold" panose="02020600000000000000" pitchFamily="18" charset="-128"/>
                <a:ea typeface="游明朝 Demibold" panose="02020600000000000000" pitchFamily="18" charset="-128"/>
              </a:rPr>
            </a:br>
            <a:endParaRPr lang="en-US" altLang="ja-JP" sz="2400" dirty="0">
              <a:ln w="10160">
                <a:solidFill>
                  <a:schemeClr val="accent5"/>
                </a:solidFill>
                <a:prstDash val="solid"/>
              </a:ln>
              <a:solidFill>
                <a:srgbClr val="463B59"/>
              </a:solidFill>
              <a:latin typeface="游明朝 Demibold" panose="02020600000000000000" pitchFamily="18" charset="-128"/>
              <a:ea typeface="游明朝 Demibold" panose="02020600000000000000" pitchFamily="18" charset="-128"/>
            </a:endParaRPr>
          </a:p>
          <a:p>
            <a:pPr marL="742950" indent="-742950">
              <a:buAutoNum type="arabicPeriod"/>
            </a:pPr>
            <a:r>
              <a:rPr lang="ja-JP" altLang="en-US" sz="3200" dirty="0">
                <a:solidFill>
                  <a:srgbClr val="463B59"/>
                </a:solidFill>
                <a:latin typeface="游明朝 Demibold" panose="02020600000000000000" pitchFamily="18" charset="-128"/>
                <a:ea typeface="游明朝 Demibold" panose="02020600000000000000" pitchFamily="18" charset="-128"/>
              </a:rPr>
              <a:t>神様は私が周りのクリスチャンとつながることを願っている</a:t>
            </a:r>
            <a:br>
              <a:rPr lang="en-US" altLang="ja-JP" sz="3200" dirty="0">
                <a:solidFill>
                  <a:srgbClr val="463B59"/>
                </a:solidFill>
                <a:latin typeface="游明朝 Demibold" panose="02020600000000000000" pitchFamily="18" charset="-128"/>
                <a:ea typeface="游明朝 Demibold" panose="02020600000000000000" pitchFamily="18" charset="-128"/>
              </a:rPr>
            </a:br>
            <a:r>
              <a:rPr lang="en-US" altLang="ja-JP" sz="2400" dirty="0">
                <a:solidFill>
                  <a:srgbClr val="463B59"/>
                </a:solidFill>
                <a:latin typeface="游明朝 Demibold" panose="02020600000000000000" pitchFamily="18" charset="-128"/>
                <a:ea typeface="游明朝 Demibold" panose="02020600000000000000" pitchFamily="18" charset="-128"/>
              </a:rPr>
              <a:t>GOD WANTS ME TO CONNECT WITH BELIEVERS.</a:t>
            </a:r>
            <a:r>
              <a:rPr lang="en-US" altLang="ja-JP" sz="3200" dirty="0">
                <a:solidFill>
                  <a:srgbClr val="463B59"/>
                </a:solidFill>
                <a:latin typeface="游明朝 Demibold" panose="02020600000000000000" pitchFamily="18" charset="-128"/>
                <a:ea typeface="游明朝 Demibold" panose="02020600000000000000" pitchFamily="18" charset="-128"/>
              </a:rPr>
              <a:t> </a:t>
            </a:r>
          </a:p>
        </p:txBody>
      </p:sp>
      <p:pic>
        <p:nvPicPr>
          <p:cNvPr id="2" name="図 1">
            <a:extLst>
              <a:ext uri="{FF2B5EF4-FFF2-40B4-BE49-F238E27FC236}">
                <a16:creationId xmlns:a16="http://schemas.microsoft.com/office/drawing/2014/main" id="{6F344541-DBEF-49A2-BE28-7A659F25F0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536" y="6069842"/>
            <a:ext cx="1063733" cy="620688"/>
          </a:xfrm>
          <a:prstGeom prst="rect">
            <a:avLst/>
          </a:prstGeom>
        </p:spPr>
      </p:pic>
    </p:spTree>
    <p:extLst>
      <p:ext uri="{BB962C8B-B14F-4D97-AF65-F5344CB8AC3E}">
        <p14:creationId xmlns:p14="http://schemas.microsoft.com/office/powerpoint/2010/main" val="3579629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Searching-Back1.jpg">
            <a:extLst>
              <a:ext uri="{FF2B5EF4-FFF2-40B4-BE49-F238E27FC236}">
                <a16:creationId xmlns:a16="http://schemas.microsoft.com/office/drawing/2014/main" id="{A9B4D262-30D2-4B6F-8BC9-5AA4F724B1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7CB81086-6823-4EC5-B20B-619E60A0B4FC}"/>
              </a:ext>
            </a:extLst>
          </p:cNvPr>
          <p:cNvSpPr txBox="1"/>
          <p:nvPr/>
        </p:nvSpPr>
        <p:spPr>
          <a:xfrm>
            <a:off x="695400" y="674400"/>
            <a:ext cx="10801200" cy="4031873"/>
          </a:xfrm>
          <a:prstGeom prst="rect">
            <a:avLst/>
          </a:prstGeom>
          <a:noFill/>
        </p:spPr>
        <p:txBody>
          <a:bodyPr wrap="square">
            <a:spAutoFit/>
          </a:bodyPr>
          <a:lstStyle/>
          <a:p>
            <a:r>
              <a:rPr lang="ja-JP" altLang="en-US" sz="3200" dirty="0">
                <a:effectLst>
                  <a:outerShdw blurRad="38100" dist="38100" dir="2700000" algn="tl">
                    <a:srgbClr val="000000">
                      <a:alpha val="43137"/>
                    </a:srgbClr>
                  </a:outerShdw>
                </a:effectLst>
              </a:rPr>
              <a:t>ある人たちの習慣に 倣って 自分たちの集まりをやめたりせず、むしろ励まし合いましょう。その日が近づいていることが分かっているのですから、ますます励もうではありませんか。</a:t>
            </a:r>
            <a:endParaRPr lang="en-US" altLang="ja-JP" sz="3200" dirty="0">
              <a:effectLst>
                <a:outerShdw blurRad="38100" dist="38100" dir="2700000" algn="tl">
                  <a:srgbClr val="000000">
                    <a:alpha val="43137"/>
                  </a:srgbClr>
                </a:outerShdw>
              </a:effectLst>
            </a:endParaRPr>
          </a:p>
          <a:p>
            <a:r>
              <a:rPr lang="en-US" altLang="ja-JP" sz="3200" dirty="0">
                <a:effectLst>
                  <a:outerShdw blurRad="38100" dist="38100" dir="2700000" algn="tl">
                    <a:srgbClr val="000000">
                      <a:alpha val="43137"/>
                    </a:srgbClr>
                  </a:outerShdw>
                </a:effectLst>
              </a:rPr>
              <a:t>						[</a:t>
            </a:r>
            <a:r>
              <a:rPr lang="ja-JP" altLang="en-US" sz="3200" dirty="0">
                <a:effectLst>
                  <a:outerShdw blurRad="38100" dist="38100" dir="2700000" algn="tl">
                    <a:srgbClr val="000000">
                      <a:alpha val="43137"/>
                    </a:srgbClr>
                  </a:outerShdw>
                </a:effectLst>
              </a:rPr>
              <a:t>へブル人への手紙 </a:t>
            </a:r>
            <a:r>
              <a:rPr lang="en-US" altLang="ja-JP" sz="3200" dirty="0">
                <a:effectLst>
                  <a:outerShdw blurRad="38100" dist="38100" dir="2700000" algn="tl">
                    <a:srgbClr val="000000">
                      <a:alpha val="43137"/>
                    </a:srgbClr>
                  </a:outerShdw>
                </a:effectLst>
              </a:rPr>
              <a:t>10:25] </a:t>
            </a:r>
          </a:p>
          <a:p>
            <a:endParaRPr lang="en-US" altLang="ja-JP" sz="3200" dirty="0">
              <a:effectLst>
                <a:outerShdw blurRad="38100" dist="38100" dir="2700000" algn="tl">
                  <a:srgbClr val="000000">
                    <a:alpha val="43137"/>
                  </a:srgbClr>
                </a:outerShdw>
              </a:effectLst>
            </a:endParaRPr>
          </a:p>
          <a:p>
            <a:r>
              <a:rPr lang="en-US" altLang="ja-JP" sz="3200" dirty="0">
                <a:effectLst>
                  <a:outerShdw blurRad="38100" dist="38100" dir="2700000" algn="tl">
                    <a:srgbClr val="000000">
                      <a:alpha val="43137"/>
                    </a:srgbClr>
                  </a:outerShdw>
                </a:effectLst>
              </a:rPr>
              <a:t>“And let us not neglect our meeting together, as some people do, but encourage one another, especially now that the day of his return is drawing near.”	Hebrews 10:25 NLT</a:t>
            </a:r>
            <a:endParaRPr lang="ja-JP" altLang="en-US" sz="3200" dirty="0">
              <a:effectLst>
                <a:outerShdw blurRad="38100" dist="38100" dir="2700000" algn="tl">
                  <a:srgbClr val="000000">
                    <a:alpha val="43137"/>
                  </a:srgbClr>
                </a:outerShdw>
              </a:effectLst>
            </a:endParaRPr>
          </a:p>
        </p:txBody>
      </p:sp>
      <p:pic>
        <p:nvPicPr>
          <p:cNvPr id="2" name="図 1">
            <a:extLst>
              <a:ext uri="{FF2B5EF4-FFF2-40B4-BE49-F238E27FC236}">
                <a16:creationId xmlns:a16="http://schemas.microsoft.com/office/drawing/2014/main" id="{76936B3F-8572-43B6-BA1B-F85BD06F34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536" y="6069842"/>
            <a:ext cx="1063733" cy="620688"/>
          </a:xfrm>
          <a:prstGeom prst="rect">
            <a:avLst/>
          </a:prstGeom>
        </p:spPr>
      </p:pic>
    </p:spTree>
    <p:extLst>
      <p:ext uri="{BB962C8B-B14F-4D97-AF65-F5344CB8AC3E}">
        <p14:creationId xmlns:p14="http://schemas.microsoft.com/office/powerpoint/2010/main" val="195190124"/>
      </p:ext>
    </p:extLst>
  </p:cSld>
  <p:clrMapOvr>
    <a:masterClrMapping/>
  </p:clrMapOvr>
</p:sld>
</file>

<file path=ppt/theme/theme1.xml><?xml version="1.0" encoding="utf-8"?>
<a:theme xmlns:a="http://schemas.openxmlformats.org/drawingml/2006/main" name="Office ​​テーマ">
  <a:themeElements>
    <a:clrScheme name="グレースケール">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969</TotalTime>
  <Words>1208</Words>
  <Application>Microsoft Office PowerPoint</Application>
  <PresentationFormat>ワイド画面</PresentationFormat>
  <Paragraphs>42</Paragraphs>
  <Slides>15</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15</vt:i4>
      </vt:variant>
    </vt:vector>
  </HeadingPairs>
  <TitlesOfParts>
    <vt:vector size="20" baseType="lpstr">
      <vt:lpstr>游ゴシック</vt:lpstr>
      <vt:lpstr>游明朝 Demibold</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Yutaka</dc:creator>
  <cp:lastModifiedBy>ケイラー 幸恵</cp:lastModifiedBy>
  <cp:revision>70</cp:revision>
  <dcterms:created xsi:type="dcterms:W3CDTF">2017-11-18T11:54:05Z</dcterms:created>
  <dcterms:modified xsi:type="dcterms:W3CDTF">2020-10-20T11:33:28Z</dcterms:modified>
</cp:coreProperties>
</file>