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93" r:id="rId3"/>
    <p:sldId id="264" r:id="rId4"/>
    <p:sldId id="296" r:id="rId5"/>
    <p:sldId id="282" r:id="rId6"/>
    <p:sldId id="283" r:id="rId7"/>
    <p:sldId id="300" r:id="rId8"/>
    <p:sldId id="268" r:id="rId9"/>
    <p:sldId id="303" r:id="rId10"/>
    <p:sldId id="304" r:id="rId11"/>
    <p:sldId id="302" r:id="rId12"/>
    <p:sldId id="270" r:id="rId13"/>
    <p:sldId id="301" r:id="rId14"/>
    <p:sldId id="306" r:id="rId15"/>
    <p:sldId id="299" r:id="rId16"/>
    <p:sldId id="271" r:id="rId17"/>
    <p:sldId id="273" r:id="rId18"/>
    <p:sldId id="284" r:id="rId19"/>
    <p:sldId id="305" r:id="rId20"/>
    <p:sldId id="297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B5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9" autoAdjust="0"/>
    <p:restoredTop sz="87794" autoAdjust="0"/>
  </p:normalViewPr>
  <p:slideViewPr>
    <p:cSldViewPr>
      <p:cViewPr varScale="1">
        <p:scale>
          <a:sx n="101" d="100"/>
          <a:sy n="101" d="100"/>
        </p:scale>
        <p:origin x="1104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333F-91AC-4F8B-89A0-F310081B793C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56C82-B66E-451D-987D-2D78E2707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13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8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6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46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02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5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8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0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35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D489-83F0-424B-A72B-25BAFFC284EF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38A9-0702-4622-B530-291195F833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F3CDDA-053E-48F9-B918-E9820AB93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AABA04A-CD27-43D4-9793-14FE4A68E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44495"/>
            <a:ext cx="10801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イザヤ書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26:3]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「目的をはっきりと持った人」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あなたは全き平安のうちに守られます。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その人があなたに信頼しているからです。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26:3 NIV </a:t>
            </a: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keep in perfect peace those </a:t>
            </a:r>
            <a:r>
              <a:rPr lang="en-US" altLang="ja-JP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keep their purpose firm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because they trust in you. 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0C06E3-BE1A-4B7C-89AC-E9A135FD0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earching-Back2.jpg">
            <a:extLst>
              <a:ext uri="{FF2B5EF4-FFF2-40B4-BE49-F238E27FC236}">
                <a16:creationId xmlns:a16="http://schemas.microsoft.com/office/drawing/2014/main" id="{70B369AE-237C-4F43-AA26-EC78B0D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551384" y="1683960"/>
            <a:ext cx="903324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人生の本当の意味を知る</a:t>
            </a:r>
            <a:br>
              <a:rPr lang="en-US" altLang="ja-JP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meaning to your life.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人生がシンプルになる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</a:t>
            </a:r>
            <a:r>
              <a:rPr lang="en-US" altLang="ja-JP" sz="28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 simplifies your life.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目指す</a:t>
            </a:r>
            <a:r>
              <a:rPr lang="ja-JP" altLang="en-US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べき道</a:t>
            </a: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がはっきりとする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focuses your life. </a:t>
            </a:r>
            <a:endParaRPr lang="en-US" altLang="ja-JP" sz="3200" cap="none" spc="0" dirty="0">
              <a:ln w="10160">
                <a:noFill/>
                <a:prstDash val="solid"/>
              </a:ln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16595-918B-4902-B038-C674920A4124}"/>
              </a:ext>
            </a:extLst>
          </p:cNvPr>
          <p:cNvSpPr txBox="1"/>
          <p:nvPr/>
        </p:nvSpPr>
        <p:spPr>
          <a:xfrm>
            <a:off x="623392" y="404664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神様が与えてくださっている人生の目的を知る時・・・</a:t>
            </a:r>
            <a:endParaRPr kumimoji="1" lang="en-US" altLang="ja-JP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Benefits of knowing the purpose of our life…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00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74400"/>
            <a:ext cx="108012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[[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ピリピ人への手紙‬ ‭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3:13-14]</a:t>
            </a:r>
          </a:p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‬‬‬‬‬‬‬‬‬‬‬‬‬‬‬‬‬‬‬‬‬‬‬‬‬‬‬‬‬ “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愛する皆さん。私は、まだその目標に達してはいません。ただこの一事に全力を注いでいます。すなわち、過去に執着せず、前にあるものを望み見、 ゴールに到達して神の栄冠を得るために、一生懸命努力しているのです。この栄冠を与えようと、神は私たちを天へと召しておられます。それは、キリスト・イエスが成し遂げてくださった救いによるのです。”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3:13-14 NIV </a:t>
            </a:r>
          </a:p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“Brothers and sisters, I do not consider myself yet to have taken hold of it. But one thing I do: Forgetting what is behind and straining toward what is ahead, 14 I press on toward the goal to win the prize for which God has called me heavenward in Christ Jesus.” 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3F7159-8DE8-4BE5-B10B-7975E39CD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earching-Back2.jpg">
            <a:extLst>
              <a:ext uri="{FF2B5EF4-FFF2-40B4-BE49-F238E27FC236}">
                <a16:creationId xmlns:a16="http://schemas.microsoft.com/office/drawing/2014/main" id="{70B369AE-237C-4F43-AA26-EC78B0D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551384" y="1683960"/>
            <a:ext cx="9033242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人生の本当の意味を知る</a:t>
            </a:r>
            <a:br>
              <a:rPr lang="en-US" altLang="ja-JP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meaning to your life.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人生がシンプルになる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</a:t>
            </a:r>
            <a:r>
              <a:rPr lang="en-US" altLang="ja-JP" sz="28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 simplifies your life.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目指す</a:t>
            </a:r>
            <a:r>
              <a:rPr lang="ja-JP" altLang="en-US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べき道</a:t>
            </a: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がはっきりとする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focuses your life. </a:t>
            </a:r>
            <a:endParaRPr lang="en-US" altLang="ja-JP" sz="3200" cap="none" spc="0" dirty="0">
              <a:ln w="10160">
                <a:noFill/>
                <a:prstDash val="solid"/>
              </a:ln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私たちのうちから情熱が湧き上がる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you passion.</a:t>
            </a:r>
          </a:p>
          <a:p>
            <a:endParaRPr lang="en-US" altLang="ja-JP" sz="3200" cap="none" spc="0" dirty="0">
              <a:ln w="10160">
                <a:noFill/>
                <a:prstDash val="solid"/>
              </a:ln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16595-918B-4902-B038-C674920A4124}"/>
              </a:ext>
            </a:extLst>
          </p:cNvPr>
          <p:cNvSpPr txBox="1"/>
          <p:nvPr/>
        </p:nvSpPr>
        <p:spPr>
          <a:xfrm>
            <a:off x="623392" y="404664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神様が与えてくださっている人生の目的を知る時・・・</a:t>
            </a:r>
            <a:endParaRPr kumimoji="1" lang="en-US" altLang="ja-JP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Benefits of knowing the purpose of our life…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58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74400"/>
            <a:ext cx="10801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ピリピ人への手紙‬ ‭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3:13-14]</a:t>
            </a:r>
          </a:p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‬‬‬‬‬‬‬‬‬‬‬‬‬‬‬‬‬‬‬‬‬‬‬‬‬‬‬‬‬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こういうわけで、あなたがたは、食べるにも、飲むにも、何をするにも、ただ神の栄光を現わすためにしなさい。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10:31 ESV</a:t>
            </a:r>
          </a:p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whether you eat or drink, or whatever you do, do all to the glory of God.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3F7159-8DE8-4BE5-B10B-7975E39CD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1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earching-Back2.jpg">
            <a:extLst>
              <a:ext uri="{FF2B5EF4-FFF2-40B4-BE49-F238E27FC236}">
                <a16:creationId xmlns:a16="http://schemas.microsoft.com/office/drawing/2014/main" id="{70B369AE-237C-4F43-AA26-EC78B0D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551384" y="1683960"/>
            <a:ext cx="9033242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人生の本当の意味を知る</a:t>
            </a:r>
            <a:br>
              <a:rPr lang="en-US" altLang="ja-JP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meaning to your life.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人生がシンプルになる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</a:t>
            </a:r>
            <a:r>
              <a:rPr lang="en-US" altLang="ja-JP" sz="28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 simplifies your life.</a:t>
            </a:r>
          </a:p>
          <a:p>
            <a:pPr marL="742950" indent="-742950">
              <a:buAutoNum type="arabicPeriod"/>
            </a:pPr>
            <a:r>
              <a:rPr lang="ja-JP" altLang="en-US" sz="36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目指す</a:t>
            </a:r>
            <a:r>
              <a:rPr lang="ja-JP" altLang="en-US" sz="36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べき道</a:t>
            </a:r>
            <a:r>
              <a:rPr lang="ja-JP" altLang="en-US" sz="36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がはっきりとする</a:t>
            </a:r>
            <a:br>
              <a:rPr lang="en-US" altLang="ja-JP" sz="36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focuses your life. </a:t>
            </a:r>
            <a:endParaRPr lang="en-US" altLang="ja-JP" sz="3600" cap="none" spc="0" dirty="0">
              <a:ln w="10160">
                <a:noFill/>
                <a:prstDash val="solid"/>
              </a:ln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marL="742950" indent="-742950">
              <a:buAutoNum type="arabicPeriod"/>
            </a:pPr>
            <a:r>
              <a:rPr lang="ja-JP" altLang="en-US" sz="36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私たちのうちから情熱が湧き上がる</a:t>
            </a:r>
            <a:br>
              <a:rPr lang="en-US" altLang="ja-JP" sz="36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you passion.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永遠の準備が整う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prepares you for eternity. </a:t>
            </a:r>
          </a:p>
          <a:p>
            <a:pPr marL="742950" indent="-742950">
              <a:buAutoNum type="arabicPeriod"/>
            </a:pPr>
            <a:endParaRPr lang="en-US" altLang="ja-JP" sz="3200" cap="none" spc="0" dirty="0">
              <a:ln w="10160">
                <a:noFill/>
                <a:prstDash val="solid"/>
              </a:ln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16595-918B-4902-B038-C674920A4124}"/>
              </a:ext>
            </a:extLst>
          </p:cNvPr>
          <p:cNvSpPr txBox="1"/>
          <p:nvPr/>
        </p:nvSpPr>
        <p:spPr>
          <a:xfrm>
            <a:off x="623392" y="404664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神様が与えてくださっている人生の目的を知る時・・・</a:t>
            </a:r>
            <a:endParaRPr kumimoji="1" lang="en-US" altLang="ja-JP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Benefits of knowing the purpose of our life…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84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74400"/>
            <a:ext cx="10801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コリント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5:1]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私たちがいま住んでいる地上の家が取りこわされても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〔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すなわち、私たちが死んでこの肉体を離れても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〕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、天には新しい体、永遠に保証された家があります。それは、人の手ではなく、神の手でつくられた家です。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 NIV </a:t>
            </a: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we know that if the earthly tent we live in is destroyed, we have a building from God, an eternal house in heaven, not built by human hands.”</a:t>
            </a:r>
          </a:p>
          <a:p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27D19B-4314-4FC1-B378-8F8780625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74400"/>
            <a:ext cx="10801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ヨハネ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27]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わたしは、あなたがたに平安を残します。わたしは、あなたがたにわたしの平安を与えます。わたしがあなたがたに与えるのは、世が与えるのとは違います。あなたがたは心を騒がしてはなりません。恐れてはなりません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14:27</a:t>
            </a: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I leave with you; my peace I give you. I do not give to you as the world gives. Do not let your hearts be troubled and do not be afraid.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936B3F-8572-43B6-BA1B-F85BD06F3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74400"/>
            <a:ext cx="10801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ヨハネの福音書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16:33]</a:t>
            </a:r>
          </a:p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これらのことをあなたがたに話したのは、あなたがたがわたしにあって平安を得るためです。世にあっては苦難があります。しかし、勇気を出しなさい。わたしはすでに世に勝ちました。」</a:t>
            </a: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16:33</a:t>
            </a: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have told you these things, so that in me you may have peace. In this world you will have trouble. But take heart! I have overcome the world."</a:t>
            </a: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936B3F-8572-43B6-BA1B-F85BD06F3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44495"/>
            <a:ext cx="10801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イザヤ書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26:3]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「目的をはっきりと持った人」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あなたは全き平安のうちに守られます。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その人があなたに信頼しているからです。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26:3 NIV </a:t>
            </a: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keep in perfect peace those </a:t>
            </a:r>
            <a:r>
              <a:rPr lang="en-US" altLang="ja-JP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keep their purpose firm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because they trust in you. 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0C06E3-BE1A-4B7C-89AC-E9A135FD0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earching-Theme-Blank.jpg">
            <a:extLst>
              <a:ext uri="{FF2B5EF4-FFF2-40B4-BE49-F238E27FC236}">
                <a16:creationId xmlns:a16="http://schemas.microsoft.com/office/drawing/2014/main" id="{B4C5D6E4-2614-4922-B79C-8D90A025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2555268" y="582067"/>
            <a:ext cx="799288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1.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あなたは神の喜びのために造られた</a:t>
            </a:r>
            <a:endParaRPr lang="en-US" altLang="ja-JP" sz="28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You were planned for God’s Pleasure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2. 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あなたは神の家族となるために造られた</a:t>
            </a:r>
            <a:endParaRPr lang="en-US" altLang="ja-JP" sz="28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ja-JP" altLang="en-US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 </a:t>
            </a:r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You were formed for God’s Family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3.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あなたはキリストのようになるために造られた</a:t>
            </a:r>
            <a:endParaRPr lang="en-US" altLang="ja-JP" sz="28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 </a:t>
            </a:r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You were created to become like Christ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4.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あなたは神に 仕えるために造られた</a:t>
            </a:r>
            <a:endParaRPr lang="en-US" altLang="ja-JP" sz="28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</a:t>
            </a:r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You were shaped for serving God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5.</a:t>
            </a:r>
            <a:r>
              <a:rPr lang="ja-JP" altLang="en-US" sz="28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あなたは使命のために造られた</a:t>
            </a:r>
            <a:endParaRPr lang="en-US" altLang="ja-JP" sz="28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 You were made for a mission</a:t>
            </a:r>
          </a:p>
          <a:p>
            <a:endParaRPr lang="ja-JP" altLang="en-US" sz="3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0241EC-ABDC-4C2C-889E-6DB6A8D8FF32}"/>
              </a:ext>
            </a:extLst>
          </p:cNvPr>
          <p:cNvSpPr txBox="1"/>
          <p:nvPr/>
        </p:nvSpPr>
        <p:spPr>
          <a:xfrm>
            <a:off x="445442" y="685112"/>
            <a:ext cx="1768626" cy="5487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あなたの人生の目的</a:t>
            </a: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 of your life</a:t>
            </a:r>
          </a:p>
        </p:txBody>
      </p:sp>
    </p:spTree>
    <p:extLst>
      <p:ext uri="{BB962C8B-B14F-4D97-AF65-F5344CB8AC3E}">
        <p14:creationId xmlns:p14="http://schemas.microsoft.com/office/powerpoint/2010/main" val="209421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earching-Theme-Blank.jpg">
            <a:extLst>
              <a:ext uri="{FF2B5EF4-FFF2-40B4-BE49-F238E27FC236}">
                <a16:creationId xmlns:a16="http://schemas.microsoft.com/office/drawing/2014/main" id="{B4C5D6E4-2614-4922-B79C-8D90A025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2555268" y="582067"/>
            <a:ext cx="799288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1.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あなたは神の喜びのために造られた</a:t>
            </a:r>
            <a:endParaRPr lang="en-US" altLang="ja-JP" sz="28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You were planned for God’s Pleasure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2. 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あなたは神の家族となるために造られた</a:t>
            </a:r>
            <a:endParaRPr lang="en-US" altLang="ja-JP" sz="28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ja-JP" altLang="en-US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 </a:t>
            </a:r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You were formed for God’s Family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3.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あなたはキリストのようになるために造られた</a:t>
            </a:r>
            <a:endParaRPr lang="en-US" altLang="ja-JP" sz="28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 </a:t>
            </a:r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You were created to become like Christ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4.</a:t>
            </a:r>
            <a:r>
              <a:rPr lang="ja-JP" altLang="en-US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あなたは神に 仕えるために造られた</a:t>
            </a:r>
            <a:endParaRPr lang="en-US" altLang="ja-JP" sz="28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</a:t>
            </a:r>
            <a:r>
              <a:rPr lang="en-US" altLang="ja-JP" sz="24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You were shaped for serving God</a:t>
            </a:r>
          </a:p>
          <a:p>
            <a:endParaRPr lang="en-US" altLang="ja-JP" sz="24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8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5.</a:t>
            </a:r>
            <a:r>
              <a:rPr lang="ja-JP" altLang="en-US" sz="28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あなたは使命のために造られた</a:t>
            </a:r>
            <a:endParaRPr lang="en-US" altLang="ja-JP" sz="280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24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 You were made for a mission</a:t>
            </a:r>
          </a:p>
          <a:p>
            <a:endParaRPr lang="ja-JP" altLang="en-US" sz="3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0241EC-ABDC-4C2C-889E-6DB6A8D8FF32}"/>
              </a:ext>
            </a:extLst>
          </p:cNvPr>
          <p:cNvSpPr txBox="1"/>
          <p:nvPr/>
        </p:nvSpPr>
        <p:spPr>
          <a:xfrm>
            <a:off x="445442" y="685112"/>
            <a:ext cx="1768626" cy="5487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あなたの人生の目的</a:t>
            </a: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 of your life</a:t>
            </a:r>
          </a:p>
        </p:txBody>
      </p:sp>
    </p:spTree>
    <p:extLst>
      <p:ext uri="{BB962C8B-B14F-4D97-AF65-F5344CB8AC3E}">
        <p14:creationId xmlns:p14="http://schemas.microsoft.com/office/powerpoint/2010/main" val="305249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44495"/>
            <a:ext cx="10801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イザヤ書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26:3]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志の堅固な者を、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あなたは全き平安のうちに守られます。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その人があなたに信頼しているからです。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26:3 NIV </a:t>
            </a: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keep in perfect peace those whose minds are steadfast, because they trust in you. 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0C06E3-BE1A-4B7C-89AC-E9A135FD0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44495"/>
            <a:ext cx="10801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イザヤ書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26:3]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「目的をはっきりと持った人」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あなたは全き平安のうちに守られます。</a:t>
            </a: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その人があなたに信頼しているからです。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26:3 NIV </a:t>
            </a:r>
          </a:p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keep in perfect peace those </a:t>
            </a:r>
            <a:r>
              <a:rPr lang="en-US" altLang="ja-JP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keep their purpose firm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because they trust in you. </a:t>
            </a:r>
          </a:p>
          <a:p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0C06E3-BE1A-4B7C-89AC-E9A135FD0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0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earching-Theme-Blank.jpg">
            <a:extLst>
              <a:ext uri="{FF2B5EF4-FFF2-40B4-BE49-F238E27FC236}">
                <a16:creationId xmlns:a16="http://schemas.microsoft.com/office/drawing/2014/main" id="{B4C5D6E4-2614-4922-B79C-8D90A025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874055" y="1298621"/>
            <a:ext cx="10443886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私達が神様の目的によって動かされる時、</a:t>
            </a:r>
            <a:endParaRPr lang="en-US" altLang="ja-JP" sz="4000" cap="none" spc="0" dirty="0">
              <a:ln w="10160">
                <a:noFill/>
                <a:prstDash val="solid"/>
              </a:ln>
              <a:solidFill>
                <a:srgbClr val="463B59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lang="ja-JP" altLang="en-US" sz="40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私たちの人生は平安の道をあゆみはじめます</a:t>
            </a:r>
          </a:p>
          <a:p>
            <a:pPr algn="ctr"/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When we are driven by the God-given purpose, </a:t>
            </a:r>
          </a:p>
          <a:p>
            <a:pPr algn="ctr"/>
            <a:r>
              <a:rPr lang="en-US" altLang="ja-JP" sz="280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W</a:t>
            </a:r>
            <a:r>
              <a:rPr lang="en-US" altLang="ja-JP" sz="2800" cap="none" spc="0" dirty="0">
                <a:ln w="10160">
                  <a:noFill/>
                  <a:prstDash val="solid"/>
                </a:ln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 will start walking the path of true peace in our life.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99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earching-Back2.jpg">
            <a:extLst>
              <a:ext uri="{FF2B5EF4-FFF2-40B4-BE49-F238E27FC236}">
                <a16:creationId xmlns:a16="http://schemas.microsoft.com/office/drawing/2014/main" id="{70B369AE-237C-4F43-AA26-EC78B0D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16595-918B-4902-B038-C674920A4124}"/>
              </a:ext>
            </a:extLst>
          </p:cNvPr>
          <p:cNvSpPr txBox="1"/>
          <p:nvPr/>
        </p:nvSpPr>
        <p:spPr>
          <a:xfrm>
            <a:off x="623392" y="404664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神様が与えてくださっている人生の目的を知る時・・・</a:t>
            </a:r>
            <a:endParaRPr kumimoji="1" lang="en-US" altLang="ja-JP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Benefits of knowing the purpose of our life…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94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earching-Back2.jpg">
            <a:extLst>
              <a:ext uri="{FF2B5EF4-FFF2-40B4-BE49-F238E27FC236}">
                <a16:creationId xmlns:a16="http://schemas.microsoft.com/office/drawing/2014/main" id="{70B369AE-237C-4F43-AA26-EC78B0D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551384" y="1683960"/>
            <a:ext cx="90332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人生の本当の意味を知る</a:t>
            </a:r>
            <a:br>
              <a:rPr lang="en-US" altLang="ja-JP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meaning to your life.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16595-918B-4902-B038-C674920A4124}"/>
              </a:ext>
            </a:extLst>
          </p:cNvPr>
          <p:cNvSpPr txBox="1"/>
          <p:nvPr/>
        </p:nvSpPr>
        <p:spPr>
          <a:xfrm>
            <a:off x="623392" y="404664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神様が与えてくださっている人生の目的を知る時・・・</a:t>
            </a:r>
            <a:endParaRPr kumimoji="1" lang="en-US" altLang="ja-JP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Benefits of knowing the purpose of our life…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75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earching-Back1.jpg">
            <a:extLst>
              <a:ext uri="{FF2B5EF4-FFF2-40B4-BE49-F238E27FC236}">
                <a16:creationId xmlns:a16="http://schemas.microsoft.com/office/drawing/2014/main" id="{A9B4D262-30D2-4B6F-8BC9-5AA4F724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1086-6823-4EC5-B20B-619E60A0B4FC}"/>
              </a:ext>
            </a:extLst>
          </p:cNvPr>
          <p:cNvSpPr txBox="1"/>
          <p:nvPr/>
        </p:nvSpPr>
        <p:spPr>
          <a:xfrm>
            <a:off x="695400" y="674400"/>
            <a:ext cx="10801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箴言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9:10]</a:t>
            </a:r>
          </a:p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主を恐れることは知恵の初め、聖なる方を知ることは悟りである。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9:10 ERV </a:t>
            </a: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“Wisdom begins with fear and respect for the Lord. Knowledge of the Holy One leads to understanding.” 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F74B9C-149D-420F-BD08-55FA9AC13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earching-Back2.jpg">
            <a:extLst>
              <a:ext uri="{FF2B5EF4-FFF2-40B4-BE49-F238E27FC236}">
                <a16:creationId xmlns:a16="http://schemas.microsoft.com/office/drawing/2014/main" id="{70B369AE-237C-4F43-AA26-EC78B0D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A4C7C0-D262-49C3-88F4-22F6543AFABB}"/>
              </a:ext>
            </a:extLst>
          </p:cNvPr>
          <p:cNvSpPr/>
          <p:nvPr/>
        </p:nvSpPr>
        <p:spPr>
          <a:xfrm>
            <a:off x="551384" y="1683960"/>
            <a:ext cx="90332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人生の本当の意味を知る</a:t>
            </a:r>
            <a:br>
              <a:rPr lang="en-US" altLang="ja-JP" sz="32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purpose gives meaning to your life.</a:t>
            </a:r>
          </a:p>
          <a:p>
            <a:pPr marL="742950" indent="-742950">
              <a:buAutoNum type="arabicPeriod"/>
            </a:pPr>
            <a:r>
              <a:rPr lang="ja-JP" altLang="en-US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人生がシンプルになる</a:t>
            </a:r>
            <a:br>
              <a:rPr lang="en-US" altLang="ja-JP" sz="32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</a:br>
            <a:r>
              <a:rPr lang="en-US" altLang="ja-JP" sz="2800" cap="none" spc="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Knowing your purpos</a:t>
            </a:r>
            <a:r>
              <a:rPr lang="en-US" altLang="ja-JP" sz="2800" dirty="0">
                <a:ln w="10160">
                  <a:noFill/>
                  <a:prstDash val="solid"/>
                </a:ln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 simplifies your life.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EDC14E-5586-4158-B24A-3A8C7EFE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069842"/>
            <a:ext cx="1063733" cy="6206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7CF766-9F61-4333-B94A-DC179A94BE5A}"/>
              </a:ext>
            </a:extLst>
          </p:cNvPr>
          <p:cNvSpPr txBox="1"/>
          <p:nvPr/>
        </p:nvSpPr>
        <p:spPr>
          <a:xfrm>
            <a:off x="3503712" y="-122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463B59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神様は私の人生の中心が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16595-918B-4902-B038-C674920A4124}"/>
              </a:ext>
            </a:extLst>
          </p:cNvPr>
          <p:cNvSpPr txBox="1"/>
          <p:nvPr/>
        </p:nvSpPr>
        <p:spPr>
          <a:xfrm>
            <a:off x="623392" y="404664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神様が与えてくださっている人生の目的を知る時・・・</a:t>
            </a:r>
            <a:endParaRPr kumimoji="1" lang="en-US" altLang="ja-JP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en-US" altLang="ja-JP" sz="3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Benefits of knowing the purpose of our life…</a:t>
            </a:r>
            <a:endParaRPr kumimoji="1" lang="ja-JP" altLang="en-US" sz="32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72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1469</Words>
  <Application>Microsoft Office PowerPoint</Application>
  <PresentationFormat>ワイド画面</PresentationFormat>
  <Paragraphs>129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游ゴシック</vt:lpstr>
      <vt:lpstr>游明朝 Demibold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Yutaka</dc:creator>
  <cp:lastModifiedBy>ケイラー 幸恵</cp:lastModifiedBy>
  <cp:revision>81</cp:revision>
  <dcterms:created xsi:type="dcterms:W3CDTF">2017-11-18T11:54:05Z</dcterms:created>
  <dcterms:modified xsi:type="dcterms:W3CDTF">2020-10-20T05:55:11Z</dcterms:modified>
</cp:coreProperties>
</file>